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Plazmę omawiamy historycznie — produkcję zakończono w 2014 r. Warto jednak znać zasadę działania i porównać ją z OLED, który przejął rolę telewizora premium.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technologia emisyjna — jak OLED i CRT. Każda komora świeci sama, dlatego plazma miała świetną czerń i kąty widzenia.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Komory tworzą macierz między dwiema szybami. Elektrody wyświetlania biegną poziomo, adresujące pionowo — przecięcie wybiera komorę. Plazma jest cyfrowa: komora świeci albo nie; odcienie uzyskuje się przez szybkie impulsy (podpola).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Plazma była ulubioną technologią miłośników kina domowego (np. Panasonic VIERA ZT60, Pioneer Kuro). Deklarowana żywotność dochodziła do 100 000 godzin.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Wypalanie (burn-in) to ten sam problem, z którym dziś mierzy się OLED — luminofor zużywa się nierównomiernie.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Pioneer wycofał się już w 2009 r. (linia Kuro). Panasonic zapowiedział koniec produkcji w 2013 r., a ostatnie modele sprzedawano do 2014 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 zapytać uczniów, co łączy plazmę, CRT i OLED (świecą same piksele), a co je różni od LCD (podświetlenie + filtr).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1: gaz emituje głównie UV, niewidoczne dla oka.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Monitory i ekrany · Lekcja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Ekrany plazmowe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PDP: technologia, która przegrała z LCD, ale wygrała jakością obrazu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ZASADA DZIAŁANIA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gazu do światła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Napięcie na elektrodach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28975" y="1966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559175" y="1874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622675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Gaz (Ne + Xe) w stanie plazmy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75350" y="1966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5550" y="1874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69050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Promieniowanie UV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21725" y="1966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051925" y="1880791"/>
            <a:ext cx="2327275" cy="457200"/>
          </a:xfrm>
          <a:prstGeom prst="roundRect">
            <a:avLst>
              <a:gd name="adj" fmla="val 16666"/>
            </a:avLst>
          </a:prstGeom>
          <a:solidFill>
            <a:srgbClr val="FFAD8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09075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Luminofor świeci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26491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47750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PDP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47750" y="31412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Plasma Display Panel — każdy subpiksel to malutka komora z gazem, która sama świeci.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402634" y="26491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4637584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Jak w świetlówce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37584" y="31412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UV niewidoczne dla oka pobudza luminofor do emisji światła — jak w świetlówce, tylko w milionach komórek.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992467" y="26491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8227417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Synteza addytywna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27417" y="31412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Trzy komory z luminoforem R, G i B tworzą jeden piksel.</a:t>
            </a:r>
          </a:p>
        </p:txBody>
      </p:sp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295577"/>
            <a:ext cx="6350000" cy="1663700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7467600" y="4477345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7696200" y="4454525"/>
            <a:ext cx="3028355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elektroda wyświetlania (pod przednią szybą)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467600" y="476428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47A2C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7696200" y="4741466"/>
            <a:ext cx="275719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elektroda adresująca (przy tylnej szybie)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467600" y="505122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9B0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7696200" y="5028406"/>
            <a:ext cx="2701826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plazma Ne + Xe — faliste strzałki to UV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467600" y="533816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4CC27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7696200" y="5315347"/>
            <a:ext cx="2138759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luminofor na ściankach komory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467600" y="5625108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58E8C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7696200" y="5602288"/>
            <a:ext cx="1732062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strzałki: światło widzialne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3 · Plazma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Budowa panelu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461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6950" y="1995091"/>
            <a:ext cx="513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Przednia płyta szklana z elektrodami wyświetlania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357041"/>
            <a:ext cx="5461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6950" y="2477691"/>
            <a:ext cx="513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Warstwa dielektryka i tlenku magnezu (MgO)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839641"/>
            <a:ext cx="5461000" cy="406400"/>
          </a:xfrm>
          <a:prstGeom prst="roundRect">
            <a:avLst>
              <a:gd name="adj" fmla="val 18750"/>
            </a:avLst>
          </a:prstGeom>
          <a:solidFill>
            <a:srgbClr val="FFAD8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0600" y="2953941"/>
            <a:ext cx="5143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Komory z gazem, ścianki pokryte luminoforem R / G / B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09541"/>
            <a:ext cx="5461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3430191"/>
            <a:ext cx="513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Elektrody adresujące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792141"/>
            <a:ext cx="5461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96950" y="3912791"/>
            <a:ext cx="513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Tylna płyta szklana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200" y="1874441"/>
            <a:ext cx="4826000" cy="2413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3 · Plazma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OCENA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Zalety plazmy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Czerń i kontrast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Wyłączona komora nie świeci — znacznie lepsza czerń niż w LCD tamtych lat.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Kąty widzenia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Ok. 170° bez utraty kolorów i jasności — jak w CRT.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Ruch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Bardzo szybka reakcja komórek, brak smużenia typowego dla wczesnych LCD.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Duże ekrany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Typowo od 42″ do 65″, pokazowo nawet 152″ — w czasach, gdy LCD tego nie potrafiło.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3 · Plazma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OCENA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Wady plazmy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67000"/>
                <a:gridCol w="7899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Wada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Wyjaśnienie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Zużycie energii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kilkukrotnie wyższe niż LCD, zwłaszcza przy jasnym obrazie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Masa i ciepło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grube szkło, telewizor mocno się nagrzewał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Wypalanie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statyczny obraz (logo stacji) zostawiał ślad — stąd funkcje „orbitowania”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Małe rozmiary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praktycznie niemożliwe poniżej ok. 37″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Buczenie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powyżej ok. 1800 m n.p.m. — różnica ciśnień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Migotanie, efekt tęczy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impulsowe sterowanie, zielone błyski przy zmianie biel → czerń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3 · Plazma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Koniec plazmy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10566400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100838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2014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100838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LG, Samsung i Panasonic kończą produkcję telewizorów plazmowych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340856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47750" y="361811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Przyczyny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7750" y="390068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Tańsze i jaśniejsze LCD z podświetleniem LED, niższe zużycie energii, telewizory 4K, których plazma nie nadążała robić.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97600" y="340856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432550" y="361811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Następca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32550" y="390068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Rolę telewizora premium z idealną czernią przejął </a:t>
            </a:r>
            <a:r>
              <a:rPr sz="1200" b="1" i="0" u="none">
                <a:solidFill>
                  <a:srgbClr val="C2410C"/>
                </a:solidFill>
                <a:latin typeface="Arial"/>
              </a:rPr>
              <a:t>OLED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(LG od 2013 r.).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3 · Plazma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PORÓWNANIE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Plazma kontra OLED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3556000"/>
                <a:gridCol w="4216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Plazma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OLED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Emisja światła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— komora z gazem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— dioda organiczna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Czerń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dobra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idealna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Grubość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 cm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 mm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Zużycie energii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wysokie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umiarkowane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Wypalanie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tak, ale mniejsze w nowych panelach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Małe ekrany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— od zegarków po telefony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3 · Plazma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AD8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553352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plazma potrzebowała luminoforu, skoro gaz już świeci?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339437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łączy plazmę z OLED, a co je różni?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480714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nie produkowano plazmowych monitorów 24″?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346858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Z jakich powodów plazmę wyparło LCD?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materiały producentów (Panasonic, LG, Samsung), archiwalne testy telewizorów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Ekrany 3: Ekrany plazmowe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