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drukarkach laserowych i LED. Zasada działania jak w starej prezentacji, doszły: druk bezsterownikowy, bezpieczeństwo drukarek sieciowych i kropki śledzące.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Metoda to elektrofotografia (kserografia), wynaleziona przez Chestera Carlsona w 1938 r. Drukarki LED działają tak samo — zamiast lasera świeci rząd diod.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 dane pierwszej drukarki: monochromatyczna, druk dwustronny, 300 dpi, 120 str./min — to był sprzęt wielkości szafy.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bęben pokryty selenem, OPC (organiczny fotoprzewodnik) lub krzemem. Write-white naświetla miejsca niezadrukowane — dokładniejsze detale.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Pokaż palcem kolejne etapy na rysunku: bęben obraca się przeciwnie do ruchu wskazówek zegara, więc każdy punkt jego powierzchni przechodzi przez stacje 1→2→3→4→6, a kartka po przeniesieniu tonera trafia do utrwalacza (5).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Drukarki z PostScriptem i PDF lepiej radzą sobie ze skomplikowaną grafiką. Tanie drukarki GDI przerzucają rasteryzację na komputer.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Laserowa drukarka kolorowa ma 4 tonery, często 4 bębny i pas transferowy — dlatego jest większa i droższa w serwisie niż monochromatyczna.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Toner to bardzo drobny pył — wysypany sprzątamy specjalnym odkurzaczem, nie zwykłym (filtr go nie zatrzyma) i nie ciepłą wodą (topnieje).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Kropki śledzące (Machine Identification Code) — temat z prywatności ze starej prezentacji. Widać je pod lupą w niebieskim świetle.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tylko źródłem światła — zamiast lasera z lustrem obrotowym jest linijka diod 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Urządzenia peryferyjne · Lekcja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Drukarki laserowe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Elektrofotografia: bęben, toner, utrwalacz — i druk bez sterowników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laserowa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Laser lub linijka LED „rysuje” obraz ładunkiem elektrycznym na światłoczułym bębnie, który przyciąga toner.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Toner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Sproszkowany polimer z barwnikiem — stapiany z papierem w wysokiej temperaturze.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Cechy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Ostry tekst, szybki druk, wydruk odporny na wodę, toner nie wysycha.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Krótka historia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24000"/>
                <a:gridCol w="904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1977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Xerox 9700 — pierwsza komercyjna drukarka laserowa: 120 stron/min, ok. 350 tys. $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1984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HP LaserJet — laserówka dla biur i komputerów osobistych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1993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pierwsze kolorowe drukarki laserowe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urządzenia wielofunkcyjne z Wi-Fi, drukiem dwustronnym i chmurą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Sześć etapów druku laserowego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12541"/>
            <a:ext cx="169971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58591"/>
            <a:ext cx="1572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1. Ładowanie bębna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588716" y="1912541"/>
            <a:ext cx="169971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2652216" y="2058591"/>
            <a:ext cx="1572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2. Naświetlanie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64633" y="1823641"/>
            <a:ext cx="1699716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428133" y="1969691"/>
            <a:ext cx="1572716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3. Wywoływanie (toner)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40549" y="1823641"/>
            <a:ext cx="1699716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204049" y="1969691"/>
            <a:ext cx="1572716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4. Przeniesienie na papier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16466" y="1918891"/>
            <a:ext cx="1687016" cy="457200"/>
          </a:xfrm>
          <a:prstGeom prst="roundRect">
            <a:avLst>
              <a:gd name="adj" fmla="val 16666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973616" y="2058591"/>
            <a:ext cx="1572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5. Utrwalanie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679682" y="1912541"/>
            <a:ext cx="1699716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743182" y="2058591"/>
            <a:ext cx="15727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6. Czyszczenie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27253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47750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Naświetlanie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47750" y="32174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Laser zmienia ładunek w wybranych punktach bębna (OPC).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Write-black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: naświetla to, co ma być czarne — głębsza czerń.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402634" y="27253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637584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Utrwalanie (fuser)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37584" y="32174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Gorące wałki (ok. 180–200 °C) i docisk stapiają toner z papierem — stąd ciepła kartka.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992467" y="27253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227417" y="2934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Czyszczenie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7417" y="32174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Ostrze zgarnia resztki tonera, bęben jest rozładowywany i gotowy do kolejnego obrotu.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Przekrój: droga kartki przez drukarkę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23641"/>
            <a:ext cx="10566400" cy="381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54800" y="2915841"/>
            <a:ext cx="1232694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1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wałek ładujący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05800" y="2128441"/>
            <a:ext cx="17996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2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laser i lustro obrotowe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2800" y="2674541"/>
            <a:ext cx="1977827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3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wałek wywołujący i toner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38800" y="5036741"/>
            <a:ext cx="1486694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4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wałek transferowy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48800" y="3919141"/>
            <a:ext cx="85983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5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utrwalacz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53300" y="3449241"/>
            <a:ext cx="1410196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6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 ostrze i pojemnik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1800" y="2306241"/>
            <a:ext cx="859532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bęben OPC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20800" y="5227241"/>
            <a:ext cx="4954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papier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7800" y="5227241"/>
            <a:ext cx="571698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wydruk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TWORZENIE OBRAZU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pliku do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9633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Program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647700"/>
          </a:xfrm>
          <a:prstGeom prst="roundRect">
            <a:avLst>
              <a:gd name="adj" fmla="val 117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Język opisu strony (PCL, PostScript, PDF)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9696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2700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RIP — rasteryzacja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09025" y="20554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39225" y="19633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2725" y="21093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Bitmapa dla lasera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28269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RIP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(Raster Image Processor) w drukarce zamienia opis strony na mapę punktów. Dlatego laserówki mają procesor i pamięć — to małe komputery.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 kolorowy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4064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Konstrukcja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Jednoprzebiegowa (tandem)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bębny CMYK w rzędzie, papier przechodzi raz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szybka — dziś 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Jednoprzebiegowa z pasem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składany na pasie transferowym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dokładne pasowanie kolorów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Czteroprzebiegowa z pasem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bęben, obraz nakładany 4 razy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tańsza, wolniejsza w kolorze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Czteroprzebiegowa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przejścia nośnika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historyczna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976291"/>
            <a:ext cx="10566400" cy="1905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00" y="4141391"/>
            <a:ext cx="139799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91050" y="4141391"/>
            <a:ext cx="165100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3484" y="4141391"/>
            <a:ext cx="148233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47484" y="4141391"/>
            <a:ext cx="148233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5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87800" y="5690791"/>
            <a:ext cx="1918395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pas transportowy z kartką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01300" y="5411391"/>
            <a:ext cx="732631" cy="1905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0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utrwalacz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EKSPLOATACJA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Toner, bęben i koszty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Toner i bęben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Bywają w jednej kasecie albo osobno. Bęben wytrzymuje kilka–kilkadziesiąt tysięcy stron.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Koszt strony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Monochromatyczna laserówka to najtańszy sposób na dużo tekstu — dużo taniej niż kartridże atramentowe.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Zdrowie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Drukarki emitują ozon i drobne cząstki. Duże urządzenia stawiamy w przewietrzanym pomieszczeniu, nie przy biurku.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Drukarka w sieci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Druk bez sterowników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IPP Everywhere, Mopria, AirPrint — system drukuje bez instalowania sterownika producenta.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Windows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Microsoft wycofuje sterowniki firm trzecich na rzecz druku bezsterownikowego (Windows Protected Print Mode).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Bezpieczeństwo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Drukarka sieciowa to komputer: aktualizuj firmware, zmień domyślne hasło panelu, wyłącz zbędne usługi.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Kropki śledzące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Wiele kolorowych laserówek drukuje niewidoczne żółte kropki z numerem seryjnym i datą wydruku.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3 · Drukarki laserowe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54111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Wymień sześć etapów druku laserowego.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4050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kartka z laserówki jest ciepła?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6908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drukarka laserowa od LED?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5181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to jest RIP i po co drukarce procesor?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HP, Xerox (historia), Microsoft (druk bezsterownikowy), EFF (kropki śledzące)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3: Drukarki laserowe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