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Wszystkie skrypty uruchomiono na PHP 8.3; upload testowano przez curl -F na wbudowanym serwerze php -S z domyślnymi limitami (upload_max_filesize = 2M, post_max_size = 8M). Nazwy plików generowane losowo będą u uczniów inne.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LOCK_EX jest ważny, gdy kilka osób jednocześnie dopisuje do tego samego pliku (np. licznik, księga gości) — bez blokady wpisy mogą się wymieszać. __DIR__ to katalog bieżącego skryptu, dzięki niemu ścieżka działa niezależnie od tego, skąd skrypt uruchomiono.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Polski Excel zapisuje CSV ze średnikiem. Ostatni argument '' (escape) podawaj jawnie — od PHP 8.4 poleganie na wartości domyślnej jest przestarzałe. Argumenty fgetcsv: uchwyt, maksymalna długość (null = bez limitu), separator, ogranicznik pola, znak ucieczki. Pusty znak ucieczki daje CSV zgodny z RFC 4180 — tak zaleca dokumentacja PHP 8.4.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Zwróć uwagę na trzeci wiersz wyniku: pole „sprawdzian; dział 3” zostało ujęte w cudzysłów automatycznie. Taki plik otworzy się poprawnie w arkuszu kalkulacyjnym.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print_r prawdziwy (curl -F). Klucz full_path istnieje od PHP 8.1 (przesyłanie katalogów). Zapytaj: skoro type podaje przeglądarka, jak sprawdzić prawdziwy typ pliku? Odpowiedź na następnym slajdzie.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Kod 1 = UPLOAD_ERR_INI_SIZE: plik 3 MB przekroczył limit upload_max_filesize = 2M z php.ini, zanim nasz kod go sprawdził. Jeśli uploads musi być w katalogu publicznym, wyłącz w nim wykonywanie skryptów (np. w Apache: php_admin_flag engine off lub odpowiednia reguła w konfiguracji serwera).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Wartości domyślne odczytane z php -i na serwerze testowym (zgodne z dokumentacją). post_max_size musi być większy niż upload_max_filesize. W XAMPP plik php.ini otwiera się z panelu Apache → Config.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Error i Exception mają wspólny interfejs Throwable — catch (Throwable $e) łapie oba. Ostrzeżenia nie przerywają skryptu, więc trzeba sprawdzać wynik (=== false). Od PHP 8 wiele dawnych ostrzeżeń zamieniono na wyjątki Error, np. błędna liczba argumentów funkcji wbudowanej daje ArgumentCountError.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Ciekawostka z testów: w pierwszej wersji było echo 'Zostało: ', sprzedaj(...) — PHP zdążył wypisać „Zostało: ” przed rzuceniem wyjątku. Dlatego najpierw obliczamy wynik, potem wypisujemy.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error_reporting(E_ALL) zawsze — chcemy wiedzieć o każdym problemie, różni się tylko to, GDZIE trafia komunikat. Logi przeglądamy regularnie; w lekcji 2.11 to kategoria OWASP A09 (logowanie i alerty).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1: pamiętajcie o htmlspecialchars przy wyświetlaniu wpisów. Zad. 4: limit 1 MB ustawiamy w kodzie, bo domyślny limit php.ini to 2 MB.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2: przeglądarka (lub dowolny program) może wpisać tam cokolwiek — typ sprawdzamy po zawartości, a nazwę nadajemy sami.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Pliki, upload i obsługa błędów w PHP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Zapis i odczyt plików, CSV, bezpieczne przesyłanie zdjęć oraz wyjątki i logi zamiast białej strony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PLIKI TEKSTOWE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file_put_contents i file_get_contents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34000" cy="2832894"/>
          </a:xfrm>
          <a:prstGeom prst="roundRect">
            <a:avLst>
              <a:gd name="adj" fmla="val 26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83289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$plik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__DIR__ .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'/notatki.txt'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file_put_contents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$plik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Lista zakupów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file_put_contents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$plik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- mleko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       FILE_APPEND | LOCK_EX);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file_put_contents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$plik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- chleb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       FILE_APPEND | LOCK_EX);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file_get_contents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$plik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$linie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file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$plik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FILE_IGNORE_NEW_LINES);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'Linii: 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count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$linie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', ostatnia: 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end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$linie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51600" y="1653480"/>
            <a:ext cx="4965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pliki.php)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451600" y="1894780"/>
            <a:ext cx="4927600" cy="1175941"/>
          </a:xfrm>
          <a:prstGeom prst="roundRect">
            <a:avLst>
              <a:gd name="adj" fmla="val 647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451600" y="1894780"/>
            <a:ext cx="50800" cy="117594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692900" y="2040830"/>
            <a:ext cx="45275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Lista zakupów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92900" y="2261791"/>
            <a:ext cx="45275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- mleko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692900" y="2482751"/>
            <a:ext cx="45275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- chleb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92900" y="2703711"/>
            <a:ext cx="45275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Linii: 3, ostatnia: - chleb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6451600" y="3223121"/>
          <a:ext cx="4927600" cy="17474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66652"/>
                <a:gridCol w="266094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 / flaga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Działanie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file_put_contents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zapis całego tekstu (nadpisuje)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FILE_APPEND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dopisz na końcu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LOCK_EX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zablokuj plik na czas zapisu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file_get_contents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cały plik jako tekst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file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tablica linii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10 · Pliki i błędy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PLIKI CSV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fgetcsv: plik → tabela HTML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438676" cy="3256359"/>
          </a:xfrm>
          <a:prstGeom prst="roundRect">
            <a:avLst>
              <a:gd name="adj" fmla="val 23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256359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fopen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(__DIR__ .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'/uczniowie.csv'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'r'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$naglowek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fgetcsv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null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';'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'"'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&lt;table&gt;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&lt;tr&gt;&lt;th&gt;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.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implode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'&lt;/th&gt;&lt;th&gt;'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$naglowek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.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&lt;/th&gt;&lt;/tr&gt;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while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fgetcsv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null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';'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'"'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!==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false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array_map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'htmlspecialchars'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'&lt;tr&gt;&lt;td&gt;'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implode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'&lt;/td&gt;&lt;td&gt;'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.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&lt;/td&gt;&lt;/tr&gt;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'&lt;/table&gt;'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52057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fclose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56276" y="1653480"/>
            <a:ext cx="411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556276" y="1894780"/>
            <a:ext cx="4076700" cy="1866900"/>
          </a:xfrm>
          <a:prstGeom prst="roundRect">
            <a:avLst>
              <a:gd name="adj" fmla="val 4081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562626" y="1901130"/>
            <a:ext cx="4064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664226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816626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969026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7172226" y="1964630"/>
            <a:ext cx="3352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7261126" y="1977330"/>
            <a:ext cx="3213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localhost/csv.php</a:t>
            </a:r>
          </a:p>
        </p:txBody>
      </p:sp>
      <p:pic>
        <p:nvPicPr>
          <p:cNvPr id="28" name="Picture 2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2626" y="2231330"/>
            <a:ext cx="4064000" cy="15240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556276" y="3914080"/>
            <a:ext cx="486102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uczniowie.csv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556276" y="4155380"/>
            <a:ext cx="4822924" cy="1102122"/>
          </a:xfrm>
          <a:prstGeom prst="roundRect">
            <a:avLst>
              <a:gd name="adj" fmla="val 691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ectangle 30"/>
          <p:cNvSpPr/>
          <p:nvPr/>
        </p:nvSpPr>
        <p:spPr>
          <a:xfrm>
            <a:off x="6556276" y="4155380"/>
            <a:ext cx="50800" cy="110212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6797576" y="4301430"/>
            <a:ext cx="442287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imie;nazwisko;klasa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797576" y="4503936"/>
            <a:ext cx="442287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Ola;Nowak;2TI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797576" y="4706441"/>
            <a:ext cx="442287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Jan;Kowalski;2TP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797576" y="4908947"/>
            <a:ext cx="442287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Zofia;Wiśniewska;2TI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556276" y="5409902"/>
            <a:ext cx="4861024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Escape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''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podawaj jawnie — od PHP 8.4 wartość domyślna jest przestarzała.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10 · Pliki i błędy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PLIKI CSV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fputcsv: dane → plik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438676" cy="2621161"/>
          </a:xfrm>
          <a:prstGeom prst="roundRect">
            <a:avLst>
              <a:gd name="adj" fmla="val 29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6211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[[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'Ola'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'sprawdzian; dział 3'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'Jan'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'kartkówka'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]];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fopen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(__DIR__ .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'/oceny.csv'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'w'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fputcsv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'uczeń'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'ocena'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'za co'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';'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'"'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$wiersz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fputcsv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$wiersz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';'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'"'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fclose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file_get_contents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(__DIR__ .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'/oceny.csv'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56276" y="1653480"/>
            <a:ext cx="486102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— zawartość oceny.csv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556276" y="1894780"/>
            <a:ext cx="4822924" cy="982662"/>
          </a:xfrm>
          <a:prstGeom prst="roundRect">
            <a:avLst>
              <a:gd name="adj" fmla="val 77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6556276" y="1894780"/>
            <a:ext cx="50800" cy="9826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797576" y="2040830"/>
            <a:ext cx="4422874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uczeń;ocena;"za co"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97576" y="2271018"/>
            <a:ext cx="4422874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Ola;5;"sprawdzian; dział 3"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97576" y="2501205"/>
            <a:ext cx="4422874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Jan;4;kartkówka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84876" y="3029843"/>
            <a:ext cx="4632424" cy="13951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fputcsv sam dodaje cudzysłowy, gdy pole zawiera separator lub spację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nie sklejaj CSV ręcznie przez implode(';') — średnik w treści zepsuje kolumny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tryby fopen: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'r'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odczyt,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'w'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zapis od zera,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'a'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dopisywanie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10 · Pliki i błędy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UPLOAD — FORMULARZ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enctype="multipart/form-data"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438676" cy="2197695"/>
          </a:xfrm>
          <a:prstGeom prst="roundRect">
            <a:avLst>
              <a:gd name="adj" fmla="val 346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197695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action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"upload.php"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method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"post"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enctype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"multipart/form-data"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&gt;Zdjęcie produktu (JPG, PNG, WebP, max 2 MB)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"file"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"zdjecie"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accept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"image/jpeg,image/png,image/webp"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required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&gt;Wyślij&lt;/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038626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1400" y="4003576"/>
            <a:ext cx="5248176" cy="11493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bez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enctype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method="post"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plik nie zostanie wysłany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accept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tylko podpowiada w oknie wyboru — nie zabezpiecza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name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type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podaje przeglądarka — nie ufaj im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tmp_name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plik tymczasowy, znika po zakończeniu skryptu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556276" y="1653480"/>
            <a:ext cx="3822700" cy="1422400"/>
          </a:xfrm>
          <a:prstGeom prst="roundRect">
            <a:avLst>
              <a:gd name="adj" fmla="val 535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562626" y="1659830"/>
            <a:ext cx="3810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664226" y="17804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816626" y="17804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969026" y="17804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7172226" y="1723330"/>
            <a:ext cx="3098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7261126" y="1736030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localhost/dodaj-zdjecie.html</a:t>
            </a:r>
          </a:p>
        </p:txBody>
      </p:sp>
      <p:pic>
        <p:nvPicPr>
          <p:cNvPr id="23" name="Picture 2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2626" y="1990030"/>
            <a:ext cx="3810000" cy="10795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556276" y="3228280"/>
            <a:ext cx="486102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print_r($_FILES['zdjecie']) po wysłaniu pliku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556276" y="3469580"/>
            <a:ext cx="4822924" cy="2114649"/>
          </a:xfrm>
          <a:prstGeom prst="roundRect">
            <a:avLst>
              <a:gd name="adj" fmla="val 36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6556276" y="3469580"/>
            <a:ext cx="50800" cy="2114649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797576" y="3615630"/>
            <a:ext cx="442287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Array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797576" y="3818136"/>
            <a:ext cx="442287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97576" y="4020641"/>
            <a:ext cx="442287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[name] =&gt; kot.png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797576" y="4223147"/>
            <a:ext cx="442287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[full_path] =&gt; kot.png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97576" y="4425652"/>
            <a:ext cx="442287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[type] =&gt; image/png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797576" y="4628158"/>
            <a:ext cx="442287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[tmp_name] =&gt; /tmp/phpRdVDWa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797576" y="4830663"/>
            <a:ext cx="442287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[error] =&gt; 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797576" y="5033169"/>
            <a:ext cx="442287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[size] =&gt; 103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797576" y="5235674"/>
            <a:ext cx="4422874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10 · Pliki i błędy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UPLOAD — SERWER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Sprawdź, nadaj nową nazwę, przenieś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740400" cy="4157662"/>
          </a:xfrm>
          <a:prstGeom prst="roundRect">
            <a:avLst>
              <a:gd name="adj" fmla="val 18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1576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MAX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*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1024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*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1024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         </a:t>
            </a:r>
            <a:r>
              <a:rPr sz="1050" b="0" i="0" u="none">
                <a:solidFill>
                  <a:srgbClr val="667085"/>
                </a:solidFill>
                <a:latin typeface="Courier New"/>
              </a:rPr>
              <a:t>// 2 MB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TYPY = 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'image/jpeg'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'jpg'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 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'image/png'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'png'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   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'image/webp'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'webp'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$plik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$_FILES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'zdjecie'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null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(!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$plik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||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$plik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'error'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!== UPLOAD_ERR_OK)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'Błąd przesyłania (kod '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.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$plik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'error'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'-'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')'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$plik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'size'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 &gt; MAX)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'Plik większy niż 2 MB.'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$mime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(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finfo(FILEINFO_MIME_TYPE))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      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file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$plik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'tmp_name'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(!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isset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(TYPY[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$mime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]))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Niedozwolony typ: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$mime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bin2hex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random_bytes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16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))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'.'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. TYPY[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$mime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698702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9A3412"/>
                </a:solidFill>
                <a:latin typeface="Courier New"/>
              </a:rPr>
              <a:t>$cel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__DIR__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'/../uploads/'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891980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(!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move_uploaded_file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$plik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'tmp_name'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$cel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)) {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085259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'Nie udało się zapisać pliku.'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278537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54100" y="5471815"/>
            <a:ext cx="53403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Zapisano jako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$nazwa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6858000" y="1653480"/>
          <a:ext cx="4521200" cy="140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898848"/>
                <a:gridCol w="2622352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Wysłano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Odpowiedź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8317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kot.png (103 B)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Zapisano jako 35f3b223…4155.png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duzy.jpg (3 MB)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Błąd przesyłania (kod 1)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tekst udający .png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Niedozwolony typ: text/plain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(bez pliku)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Błąd przesyłania (kod -)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7086600" y="3212207"/>
            <a:ext cx="4330700" cy="130333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typ sprawdzamy po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zawartości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(finfo), rozszerzenie wynika z typu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losowa nazwa — brak kolizji i znaków specjalnych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katalog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uploads/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poza public/ — pliki serwuje skrypt albo katalog z wyłączonym PHP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10 · Pliki i błędy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KONFIGURACJA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Limity w php.ini i kody błędów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16345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4932"/>
                <a:gridCol w="1026120"/>
                <a:gridCol w="194974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Dyrektywa php.ini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Domyślnie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upload_max_filesize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maks. rozmiar jednego pliku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post_max_size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8M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maks. całe żądanie POST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max_file_uploads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ile plików naraz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file_uploads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czy upload w ogóle działa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248400" y="1653480"/>
          <a:ext cx="5130799" cy="16345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60116"/>
                <a:gridCol w="615652"/>
                <a:gridCol w="215503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Stała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Kod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UPLOAD_ERR_OK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sukces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UPLOAD_ERR_INI_SIZE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plik większy niż upload_max_filesize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UPLOAD_ERR_PARTIAL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przesłano tylko część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UPLOAD_ERR_NO_FILE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wybrano pliku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12800" y="3545185"/>
            <a:ext cx="10566400" cy="1000720"/>
          </a:xfrm>
          <a:prstGeom prst="roundRect">
            <a:avLst>
              <a:gd name="adj" fmla="val 761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812800" y="3545185"/>
            <a:ext cx="50800" cy="100072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66800" y="369758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Uwaga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3913485"/>
            <a:ext cx="101473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142033"/>
                </a:solidFill>
                <a:latin typeface="Arial"/>
              </a:rPr>
              <a:t>Gdy całe żądanie przekroczy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post_max_size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, PHP odrzuca je w całości — puste są wtedy i $_FILES, i $_POST. Warto to sprawdzić osobno.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10 · Pliki i błędy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BŁĘDY W PHP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Ostrzeżenia, błędy i wyjątki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927298"/>
          </a:xfrm>
          <a:prstGeom prst="roundRect">
            <a:avLst>
              <a:gd name="adj" fmla="val 821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92729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file_get_contents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'brak.txt'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2733179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Wynik: ostrzeżenie, skrypt działa dalej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74479"/>
            <a:ext cx="5130800" cy="871934"/>
          </a:xfrm>
          <a:prstGeom prst="roundRect">
            <a:avLst>
              <a:gd name="adj" fmla="val 873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2974479"/>
            <a:ext cx="50800" cy="87193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54100" y="312052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Warning: file_get_contents(brak.txt): Failed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1380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to open stream: No such file or directory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0708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6248400" y="1653480"/>
          <a:ext cx="5130800" cy="19901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436588"/>
                <a:gridCol w="2052241"/>
                <a:gridCol w="164197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Rodzaj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Skutek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Deprecated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funkcja przestarzała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działa, do poprawy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Warning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pliku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zwraca false, skrypt idzie dalej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Error (klasa)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TypeError, DivisionByZeroError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przerywa, można złapać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Exception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PDOException, własne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przerywa, można złapać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Rounded Rectangle 15"/>
          <p:cNvSpPr/>
          <p:nvPr/>
        </p:nvSpPr>
        <p:spPr>
          <a:xfrm>
            <a:off x="6248400" y="3799185"/>
            <a:ext cx="5130800" cy="1562497"/>
          </a:xfrm>
          <a:prstGeom prst="roundRect">
            <a:avLst>
              <a:gd name="adj" fmla="val 487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248400" y="3799185"/>
            <a:ext cx="50800" cy="1562497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489700" y="3945235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89700" y="4156968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try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89700" y="4368701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intdiv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89700" y="4580434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catch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(DivisionByZeroError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89700" y="479216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get_class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': 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getMessage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89700" y="500389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248400" y="5514082"/>
            <a:ext cx="5130800" cy="494605"/>
          </a:xfrm>
          <a:prstGeom prst="roundRect">
            <a:avLst>
              <a:gd name="adj" fmla="val 1540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248400" y="5514082"/>
            <a:ext cx="50800" cy="494605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489700" y="566013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DivisionByZeroError: Division by zero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10 · Pliki i błędy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WYJĄTKI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throw, try, catch, finally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19613" cy="2418159"/>
          </a:xfrm>
          <a:prstGeom prst="roundRect">
            <a:avLst>
              <a:gd name="adj" fmla="val 315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418159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class BrakTowaruException extends RuntimeException {}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function sprzedaj(int $stan, int $ile): int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if ($ile &lt;= 0) {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throw new InvalidArgumentException('Ilość musi być &gt; 0');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if ($ile &gt; $stan) 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throw new BrakTowaruException("Na stanie tylko $stan");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return $stan - $ile;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2800" y="4224040"/>
            <a:ext cx="5319613" cy="1451769"/>
          </a:xfrm>
          <a:prstGeom prst="roundRect">
            <a:avLst>
              <a:gd name="adj" fmla="val 524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812800" y="4224040"/>
            <a:ext cx="50800" cy="1451769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054100" y="4370090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Zostało: 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63368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-- koniec próby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756646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Brak towaru: Na stanie tylko 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4949924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-- koniec próby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143202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Złe dane: Ilość musi być &gt; 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336480"/>
            <a:ext cx="4919563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-- koniec próby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437213" y="1653480"/>
            <a:ext cx="4941987" cy="2611438"/>
          </a:xfrm>
          <a:prstGeom prst="roundRect">
            <a:avLst>
              <a:gd name="adj" fmla="val 291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6437213" y="1653480"/>
            <a:ext cx="50800" cy="261143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678513" y="1799530"/>
            <a:ext cx="4541937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([[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 [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9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], [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]]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[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$stan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]) {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678513" y="1992809"/>
            <a:ext cx="4541937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try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678513" y="2186087"/>
            <a:ext cx="4541937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$reszta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= sprzedaj(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$stan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678513" y="2379365"/>
            <a:ext cx="4541937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Zostało: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$reszta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678513" y="2572643"/>
            <a:ext cx="4541937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catch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(BrakTowaruException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678513" y="2765921"/>
            <a:ext cx="4541937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'Brak towaru: 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getMessage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678513" y="2959199"/>
            <a:ext cx="4541937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catch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(InvalidArgumentException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678513" y="3152477"/>
            <a:ext cx="4541937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'Złe dane: 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getMessage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78513" y="3345755"/>
            <a:ext cx="4541937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finally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678513" y="3539034"/>
            <a:ext cx="4541937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-- koniec próby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678513" y="3732312"/>
            <a:ext cx="4541937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678513" y="3925590"/>
            <a:ext cx="4541937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65813" y="4417318"/>
            <a:ext cx="4751487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własna klasa wyjątku = czytelny powód błędu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kilka catch — od najbardziej szczegółowego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finally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wykonuje się zawsze (np. zamknięcie pliku)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10 · Pliki i błędy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ŚRODOWISKA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Programista widzi błąd, użytkownik — przeprosiny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50656" cy="3191272"/>
          </a:xfrm>
          <a:prstGeom prst="roundRect">
            <a:avLst>
              <a:gd name="adj" fmla="val 238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19127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92809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// bootstrap.php — na początku aplikacji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86087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7C3AED"/>
                </a:solidFill>
                <a:latin typeface="Courier New"/>
              </a:rPr>
              <a:t>ini_set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'display_errors'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'0'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79365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7C3AED"/>
                </a:solidFill>
                <a:latin typeface="Courier New"/>
              </a:rPr>
              <a:t>ini_set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'log_errors'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'1'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72643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7C3AED"/>
                </a:solidFill>
                <a:latin typeface="Courier New"/>
              </a:rPr>
              <a:t>ini_set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'error_log'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, __DIR__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'/logs/php-error.log'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65921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7C3AED"/>
                </a:solidFill>
                <a:latin typeface="Courier New"/>
              </a:rPr>
              <a:t>error_reporting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E_ALL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59199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52477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7C3AED"/>
                </a:solidFill>
                <a:latin typeface="Courier New"/>
              </a:rPr>
              <a:t>set_exception_handler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(Throwable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45755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error_log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::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': 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getMessage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539034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 w 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getFile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 .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':'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getLine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());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732312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http_response_code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500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25590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'Przepraszamy, wystąpił błąd. Spróbuj później.'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18868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312146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505424"/>
            <a:ext cx="4850606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7C3AED"/>
                </a:solidFill>
                <a:latin typeface="Courier New"/>
              </a:rPr>
              <a:t>throw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RuntimeException(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'Brak połączenia z bazą'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6368256" y="1653480"/>
          <a:ext cx="4311651" cy="16345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54659"/>
                <a:gridCol w="1292126"/>
                <a:gridCol w="1464866"/>
              </a:tblGrid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php.ini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Komputer ucznia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Serwer produkcyjny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display_errors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Off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log_errors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error_reporting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E_ALL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E_ALL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error_log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dowolnie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plik poza public/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6368256" y="3443585"/>
            <a:ext cx="504904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368256" y="3684885"/>
            <a:ext cx="5010944" cy="844550"/>
          </a:xfrm>
          <a:prstGeom prst="roundRect">
            <a:avLst>
              <a:gd name="adj" fmla="val 902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368256" y="3684885"/>
            <a:ext cx="50800" cy="84455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609556" y="3830935"/>
            <a:ext cx="461089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przeglądarka:  Przepraszamy, wystąpił błąd. Spróbuj później.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09556" y="4015085"/>
            <a:ext cx="461089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plik logu:     [21-Oct-2026 18:00:36 UTC] RuntimeException: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609556" y="4199235"/>
            <a:ext cx="4610894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               Brak połączenia z bazą w …/handler.php:15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368256" y="4681835"/>
            <a:ext cx="5010944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6368256" y="4681835"/>
            <a:ext cx="50800" cy="982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6622256" y="4834235"/>
            <a:ext cx="459184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Uwaga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622256" y="5050135"/>
            <a:ext cx="4591844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Komunikat błędu na stronie zdradza ścieżki, nazwy plików i tabel. Na produkcji tylko log.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10 · Pliki i błędy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17302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44402" y="1653480"/>
            <a:ext cx="10172898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Zrób księgę gości: formularz dopisuje wpis (data, nick, treść) do pliku z FILE_APPEND | LOCK_EX, strona wyświetla wpisy od najnowszego.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278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278162"/>
            <a:ext cx="768330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Wczytaj plik CSV z listą uczniów i wyświetl go w tabeli; dodaj eksport ocen do CSV przez fputcsv.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654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654002"/>
            <a:ext cx="752911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upload zdjęcia produktu z limitem 1 MB, sprawdzeniem typu przez finfo i losową nazwą.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29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3029843"/>
            <a:ext cx="834648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miniatury przesłanych zdjęć; obsłuż wszystkie kody UPLOAD_ERR_* przyjaznym komunikatem.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05684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405684"/>
            <a:ext cx="683756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bootstrap.php z logowaniem błędów do pliku i stroną „Przepraszamy” (kod 500).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10 · Pliki i błędy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22046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służą flagi FILE_APPEND i LOCK_EX?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3689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nie ufamy polom name i type z $_FILES?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03574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Gdzie zapisywać przesłane pliki i jakie nadawać im nazwy?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25529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ostrzeżenie (Warning) od wyjątku?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702607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Jakie ustawienia display_errors i log_errors stosujemy na serwerze produkcyjnym?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php.net (Filesystem, fgetcsv, Handling file uploads, Errors, Exceptions), OWASP File Upload Cheat Sheet, MDN (input type=file)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2.10 Pliki, upload i obsługa błędów w PHP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