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dawnych lekcji 'Kopia zapasowa' (mysqldump, kopia plików) i 'Kartotekowa baza danych' (format CSV). Zaktualizowane: --single-transaction dla InnoDB, mysqlpump usunięty w MySQL 8.4, MySQL Shell, mariadb-dump i mariabackup, linia 'sandbox mode' w zrzutach MariaDB oraz zasada 3-2-1.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Replikacja nie jest kopią zapasową — DELETE bez WHERE zreplikuje się natychmiast (rok 2).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opisywała 'metodę binarną' z FLUSH TABLES WITH READ LOCK — dla MyISAM. Dla InnoDB to niewystarczające. mysqlpump został usunięty w MySQL 8.4.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MariaDB polecenie nazywa się mariadb-dump (mysqldump to alias). W XAMPP: C:\xampp\mysql\bin\mysqldump.exe. Nazwa pliku z datą ułatwia przechowywanie wielu kopii.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Fragment rzeczywistego zrzutu tabeli kategorie. Nowe wersje mariadb-dump dodają na początku linię /*M!999999\- enable the sandbox mode */ — MySQL jej nie rozumie i import kończy się błędem; trzeba ją usunąć z pliku przed wczytaniem do MySQL.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Uprawnienia potrzebne do kopii (z dawnej prezentacji): SELECT, SHOW VIEW, LOCK TABLES, TRIGGER, EVENT, a przy --all-databases także RELOAD/PROCESS. Do odtworzenia: CREATE, INSERT, DROP, ALTER, INDEX i inne zależne od zawartości.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egzaminie INF.03 często trzeba zaimportować bazę z pliku .sql dołączonego do zadania i zrobić zrzut ekranu z wykonania zapytań.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lekcja 'Kartotekowa baza danych' opisywała specyfikację CSV (RFC 4180): końce linii, separator, cudzysłowy. Eksport w drugą stronę: SELECT … INTO OUTFILE (zapis na serwerze, ograniczony przez secure_file_priv) albo eksport w phpMyAdmin.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egzaminacyjne: 'Aby naprawić uszkodzoną tabelę w MySQL, należy wydać polecenie' → REPAIR TABLE (odpowiedzi FIX TABLE i RESOLVE TABLE nie istnieją).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materiał pokazowy — powiązanie z przedmiotem o systemach operacyjnych (cron, harmonogram zadań). Plik .my.cnf: [mysqldump] user=backup password=…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Zadanie 2 warto robić na kopii bazy (np. sklep_test), żeby nie stracić wyników innych ćwiczeń.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4: InnoDB ma własny mechanizm odtwarzania po awarii (redo log, doublewrite buffer) i REPAIR TABLE go nie obsługuje.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Kopie zapasowe, import i eksport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mysqldump, phpMyAdmin, CSV i naprawa tabel — dane, które przetrwają awarię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 CO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Kopia, której nie sprawdzono, nie istnieje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5273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Awaria sprzętu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2146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padnięty dysk SSD, uszkodzony RAID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492500" y="1653480"/>
            <a:ext cx="25273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7020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Błąd człowieka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702050" y="2144911"/>
            <a:ext cx="2146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DELETE bez WHERE, DROP niewłaściwej bazy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172200" y="1653480"/>
            <a:ext cx="25273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817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Atak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381750" y="2144911"/>
            <a:ext cx="2146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ransomware szyfruje serwer razem z bazą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851900" y="1653480"/>
            <a:ext cx="25273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061450" y="1837630"/>
            <a:ext cx="21463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Błąd aplikacji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061450" y="2144911"/>
            <a:ext cx="21463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nowa wersja programu psuje dane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12800" y="3045222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812800" y="3045222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1066800" y="319762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66800" y="3413522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Zasada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3-2-1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3 kopie danych, na 2 różnych nośnikach, 1 poza firmą (np. w chmurze). I regularnie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próbuj odtworzyć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kopię na serwerze testowym.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METODY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Logiczna czy fizyczna?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11217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0588"/>
                <a:gridCol w="4437856"/>
                <a:gridCol w="4437955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Kopia logiczna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Kopia fizyczna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co zawiera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polecenia SQL (CREATE, INSERT)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pliki danych serwera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155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narzędzia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mysqldump / mariadb-dump, MySQL Shell, phpMyAdmin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mariabackup, Percona XtraBackup, MySQL Enterprise Backup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czytelna, przenośna między wersjami i systemami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szybka przy dużych bazach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wady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wolna przy dziesiątkach GB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ta sama wersja serwera, trudniejsza obsługa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 szkole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38445A"/>
                          </a:solidFill>
                          <a:latin typeface="Arial"/>
                        </a:rPr>
                        <a:t>tak — to podstawa egzaminu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pokaz, ciekawostka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02282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022824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1752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39112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Kopiowanie katalogu danych (np. /var/lib/mysql) przy działającym serwerze InnoDB daje uszkodzoną kopię. Pliki można kopiować tylko po zatrzymaniu serwera.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MYSQLDUMP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Zrzut bazy do pliku SQL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2527102"/>
          </a:xfrm>
          <a:prstGeom prst="roundRect">
            <a:avLst>
              <a:gd name="adj" fmla="val 301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252710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jedna baza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315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mysqldump -u root -p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--single-transaction --routines --triggers sklep &gt; sklep_2026-10-08.sql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525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735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kilka baz / wszystkie bazy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944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mysqldump -u root -p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--databases sklep biblioteka &gt; kopia.sql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154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mysqldump -u root -p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--all-databases &gt; wszystko.sql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363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573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tylko struktura albo tylko dane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47831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mysqldump -u root -p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--no-data sklep &gt; struktura.sql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69927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mysqldump -u root -p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--no-create-info sklep &gt; dane.sql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812800" y="4231382"/>
          <a:ext cx="10566400" cy="8753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803848"/>
                <a:gridCol w="676255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Opcja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--single-transaction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spójna kopia InnoDB bez blokowania pracy sklepu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--routines --triggers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dołącza procedury, funkcje i wyzwalacze (rok 2)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CO JEST W ŚRODKU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Zawartość pliku kopii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969022"/>
          </a:xfrm>
          <a:prstGeom prst="roundRect">
            <a:avLst>
              <a:gd name="adj" fmla="val 256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6902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/*!40101 SET NAMES utf8mb4 */;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/*!40014 SET FOREIGN_KEY_CHECKS=0 */;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DROP TABLE IF EXISTS `kategorie`;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CREATE TABLE `kategorie` (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`id_kategorii` int(10) unsigned NOT NULL AUTO_INCREMENT,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`nazwa` varchar(50) NOT NULL,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PRIMARY KEY (`id_kategorii`),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UNIQUE KEY `nazwa` (`nazwa`)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 ENGINE=InnoDB DEFAULT CHARSET=utf8mb4 COLLATE=utf8mb4_polish_ci;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6800" y="380087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LOCK TABLES `kategorie` WRITE;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02183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INSERT INTO `kategorie` VALUES (3,'Akcesoria'),(5,'Drukarki'),(1,'Laptopy'),…;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424279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UNLOCK TABLES;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4876502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Zwykły tekst: struktura, dane i ustawienia. Komentarze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/*!40101 … */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wykonują się tylko na serwerach MySQL w wersji 4.1.1 i nowszej.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ODTWARZANIE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Przywracanie kopii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# baza musi istnieć, jeśli zrzut był bez --databases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mysql -u root -p -e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"CREATE DATABASE sklep CHARACTER SET utf8mb4"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mysql -u root -p sklep &lt; sklep_2026-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-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08.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sql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667085"/>
                </a:solidFill>
                <a:latin typeface="Courier New"/>
              </a:rPr>
              <a:t># albo z poziomu konsoli mysql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mysql&gt;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USE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sklep;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101409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mysql&gt; </a:t>
            </a:r>
            <a:r>
              <a:rPr sz="1300" b="1" i="0" u="none">
                <a:solidFill>
                  <a:srgbClr val="1D5FD0"/>
                </a:solidFill>
                <a:latin typeface="Courier New"/>
              </a:rPr>
              <a:t>SOURCE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C:/kopie/sklep_2026-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-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08.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sql;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900190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900190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405259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4268490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Przed odtworzeniem na produkcji sprawdź kopię na serwerze testowym. Odtworzenie nadpisuje tabele (DROP TABLE IF EXISTS w pliku).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PHPMYADMIN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Eksport i import w przeglądarce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4950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4950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70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Eksport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78930"/>
            <a:ext cx="2070100" cy="617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zakładka Eksport → metoda Szybka lub Własna → format SQL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51200" y="210482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94100" y="1653480"/>
            <a:ext cx="2349500" cy="1188541"/>
          </a:xfrm>
          <a:prstGeom prst="roundRect">
            <a:avLst>
              <a:gd name="adj" fmla="val 6411"/>
            </a:avLst>
          </a:prstGeom>
          <a:solidFill>
            <a:srgbClr val="F1F4F8"/>
          </a:solidFill>
          <a:ln w="635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94100" y="1653480"/>
            <a:ext cx="2349500" cy="381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52850" y="1831280"/>
            <a:ext cx="2070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142033"/>
                </a:solidFill>
                <a:latin typeface="Arial"/>
              </a:rPr>
              <a:t>Import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52850" y="2078930"/>
            <a:ext cx="2070100" cy="4113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2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zakładka Import → wybierz plik .sql lub .csv → Wykonaj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847056"/>
                <a:gridCol w="328374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Format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Zastosowanie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SQL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kopia i przeniesienie bazy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CSV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wymiana z arkuszem, import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JSON, XML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wymiana z aplikacjami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PDF, Word, LaTeX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wydruk struktury lub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812800" y="3367385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367385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66800" y="351978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Uwaga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66800" y="3735685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Domyślny limit wysyłanego pliku w XAMPP to kilkadziesiąt MB (upload_max_filesize w php.ini). Duże kopie importuje się z konsoli.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PLIK CSV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CSV — najprostsza „baza kartotekowa”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produkty.csv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id;nazwa;cena;stan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1;Laptop Vertex 14;3299.00;12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4;"Monitor 27"" IPS 165 Hz";1149.00;9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7;Mysz bezprzewodowa;129.00;60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3248521"/>
            <a:ext cx="4940300" cy="11096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wiersz = rekord, separator = przecinek lub średnik (polski Excel)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tekst z separatorem w cudzysłowie, cudzysłów w tekście podwajamy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zapisuj w UTF-8 — inaczej zginą polskie znaki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Import do tabeli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5130800" cy="1643261"/>
          </a:xfrm>
          <a:prstGeom prst="roundRect">
            <a:avLst>
              <a:gd name="adj" fmla="val 463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894780"/>
            <a:ext cx="50800" cy="164326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LOAD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DATA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LOCAL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INFILE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'produkty.csv'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INTO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produkty_import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CHARACTER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utf8mb4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FIELDS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TERMINATED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';'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OPTIONALLY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ENCLOSED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'"'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1D5FD0"/>
                </a:solidFill>
                <a:latin typeface="Courier New"/>
              </a:rPr>
              <a:t>IGNORE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1D5FD0"/>
                </a:solidFill>
                <a:latin typeface="Courier New"/>
              </a:rPr>
              <a:t>LINES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KONTROLA I NAPRAWA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CHECK TABLE i REPAIR TABLE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1348581"/>
          </a:xfrm>
          <a:prstGeom prst="roundRect">
            <a:avLst>
              <a:gd name="adj" fmla="val 56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13485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CHECK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produkty;  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sprawdzenie spójności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6840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ANALYZE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produkty; 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odświeżenie statystyk dla optymalizatora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2617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OPTIMIZE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produkty;  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odbudowa i odzyskanie miejsca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83941"/>
            <a:ext cx="101409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1D5FD0"/>
                </a:solidFill>
                <a:latin typeface="Courier New"/>
              </a:rPr>
              <a:t>REPAIR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400" b="1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stara_tabela;     </a:t>
            </a:r>
            <a:r>
              <a:rPr sz="1400" b="0" i="0" u="none">
                <a:solidFill>
                  <a:srgbClr val="667085"/>
                </a:solidFill>
                <a:latin typeface="Courier New"/>
              </a:rPr>
              <a:t>-- naprawa (MyISAM, Aria, CSV — nie InnoDB)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52862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CHECK TABLE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12800" y="3294162"/>
          <a:ext cx="10566400" cy="578247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4034234"/>
                <a:gridCol w="1764705"/>
                <a:gridCol w="2442071"/>
                <a:gridCol w="232539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Table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Msg_type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Msg_text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sklep.produkty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check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status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12800" y="3939084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1 wiersz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4269284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InnoDB naprawia się sam po awarii dzięki dziennikowi transakcji. Z konsoli systemu to samo robi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mysqlcheck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(MariaDB: mariadb-check).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AUTOMATYZACJA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Kopia co noc bez udziału człowieka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42230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/etc/cron.d/kopia-sklep  (Linux, codziennie o 2:30)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* * * backup mysqldump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--single-transaction sklep | gzip &gt; /kopie/sklep_$(date +\%F).sql.gz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# usuwanie kopii starszych niż 30 dni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* * * backup find /kopie -name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"sklep_*.sql.gz"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-mtime +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-delete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3329781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hasło w pliku konfiguracyjnym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~/.my.cnf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 prawami 600, a nie w poleceniu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Windows: Harmonogram zadań + plik .bat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kopię warto wysłać poza serwer: inny dysk, NAS, chmura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6403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kopię bazy sklep poleceniem mysqldump i otwórz plik w edytorze. Znajdź CREATE TABLE produkty.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39236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Usuń bazę sklep, a potem odtwórz ją z kopii. Sprawdź liczbę wierszy w tabelach.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0523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Wyeksportuj tabelę klienci do CSV w phpMyAdmin i otwórz plik w arkuszu kalkulacyjnym.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93241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Przygotuj plik CSV z trzema nowymi produktami i zaimportuj go do kopii tabeli produkty.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454580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Wykonaj CHECK TABLE dla wszystkich tabel bazy sklep.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17 · Kopie i eksport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70155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kopia logiczna od fizycznej?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6170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opcja --single-transaction?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60156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Jakim poleceniem odtworzymy bazę z pliku kopia.sql?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48538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REPAIR TABLE nie dotyczy tabel InnoDB?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mysqldump, LOAD DATA, CHECK TABLE; MariaDB KB: mariadb-dump, mariabackup; RFC 4180 (CSV)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1.17: Kopie i eksport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