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napędach optycznych. Temat historyczno-techniczny: zasada działania jest ciekawa (laser, pity, zmiana fazy), a w 2026 r. warto powiedzieć, dlaczego napędy znikają.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Bit 1 to zmiana (krawędź pitu), a nie sam pit — to częsty błąd w uproszczonych opisach.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Krótsza fala lasera = mniejsza plamka = gęstszy zapis. Prędkości „52×” czy „16×” to wielokrotności prędkości 1× danego formatu.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Płyty tłoczone (CD-ROM) mają pity fizycznie odciśnięte w poliwęglanie. Nagrywalne CD-R udają pity, zmieniając barwnik. Najdelikatniejsza jest strona z nadrukiem — zarysowanie może zniszczyć warstwę odbijającą.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DVD-RAM był formatem z fizycznymi sektorami — używano go jak dysku. BD-RE to wielokrotnie zapisywalny Blu-ray.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szczegółowe parametry VCD i SVCD — w skrócie zostały w tabeli. Ultra HD Blu-ray to wciąż najwyższa jakość obrazu dostępna w domu — lepsza niż streaming.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Nowe obudowy komputerów często nie mają już zatok 5,25″ (lekcja o obudowach) — napęd zewnętrzny USB to jedyna opcja.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zapytać uczniów, kto ma w domu napęd optyczny. Obraz ISO to dziś najczęstsza forma „płyty” — montowana w systemie jako wirtualny napęd.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52 × 150 KiB/s ≈ 7,8 MB/s.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4A5568"/>
                </a:solidFill>
                <a:latin typeface="Arial"/>
              </a:rPr>
              <a:t>Budowa komputera · Lekcja 11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Napędy optyczne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CD, DVD i Blu-ray — technologia, która znika z komputerów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czyta się płytę?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Laser świeci na ścieżkę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Pity i landy odbijają różnie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236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Fotodioda mierzy odbicie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19157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8299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D9DDE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19696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Zmiana = bit 1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Spirala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leżą na jednej spiralnej ścieżce od środka na zewnątrz — jak na płycie winylowej, tylko odwrotnie.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Kodowanie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039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CD dane kodowane są EFM (8 w 14 bitów) z korekcją błędów — zarysowana płyta często nadal działa.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547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757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Stała prędkość liniowa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0396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CLV: płyta zwalnia, gdy głowica przesuwa się na zewnątrz.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43177"/>
            <a:ext cx="10566400" cy="16129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781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33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86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238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391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543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695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848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00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53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05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57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10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62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15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067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219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72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524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677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829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981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134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86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439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591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743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896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048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201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9353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505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9658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9810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63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01155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F04438"/>
                </a:solidFill>
                <a:latin typeface="Arial"/>
              </a:rPr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2679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4203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5727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0725150" y="5286177"/>
            <a:ext cx="190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74700" y="5133777"/>
            <a:ext cx="5969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r">
              <a:lnSpc>
                <a:spcPts val="22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laser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835400" y="5108377"/>
            <a:ext cx="1117600" cy="330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6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fotodioda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38200" y="4282877"/>
            <a:ext cx="16256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poliwęglan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759200" y="4930577"/>
            <a:ext cx="990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r">
              <a:lnSpc>
                <a:spcPts val="16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odbicie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314950" y="4486077"/>
            <a:ext cx="6477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pit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57750" y="4486077"/>
            <a:ext cx="4953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land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FORMATY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CD, DVD i Blu-ray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2032000"/>
                <a:gridCol w="2159000"/>
                <a:gridCol w="2667000"/>
                <a:gridCol w="180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DVD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Blu-ray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Ultra HD Blu-ray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Laser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780 nm (podczerwień)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650 nm (czerwony)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405 nm (niebieskofioletowy)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405 nm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650–700 MB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4,7 GB (8,5 GB DL)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 GB na warstwę, do 128 GB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66–100 GB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Prędkość 1×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150 KiB/s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1,32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4,5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 roku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976291"/>
            <a:ext cx="10566400" cy="1905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3750" y="5563791"/>
            <a:ext cx="33909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CD · 780 nm · ścieżka 1,6 µm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00550" y="5563791"/>
            <a:ext cx="33909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DVD · 650 nm · ścieżka 0,74 µm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07350" y="5563791"/>
            <a:ext cx="33909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Blu-ray · 405 nm · ścieżka 0,32 µm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BUDOWA PŁYTY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Warstwy płyty CD-R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99841"/>
            <a:ext cx="59436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2020491"/>
            <a:ext cx="56134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Warstwa ochronna (lakier) i nadruk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82441"/>
            <a:ext cx="59436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503091"/>
            <a:ext cx="56134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Warstwa odbijająca (aluminium, srebro lub złoto)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65041"/>
            <a:ext cx="5943600" cy="406400"/>
          </a:xfrm>
          <a:prstGeom prst="roundRect">
            <a:avLst>
              <a:gd name="adj" fmla="val 18750"/>
            </a:avLst>
          </a:prstGeom>
          <a:solidFill>
            <a:srgbClr val="D9DDE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0600" y="2979341"/>
            <a:ext cx="562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Warstwa barwnika — zmienia się pod wpływem lasera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34941"/>
            <a:ext cx="59436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55591"/>
            <a:ext cx="56134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Poliwęglan (nośnik) — od strony lasera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874441"/>
            <a:ext cx="4318000" cy="1905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ZAPIS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-R, -RW i zmiana fazy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-R (jednokrotny zapis)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Laser trwale zmienia barwnik. DVD-R i DVD+R to dwa konkurencyjne formaty — nowe napędy obsługują oba.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-RW / RE (wielokrotny)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Warstwa zmiennofazowa: laser przełącza ją między stanem krystalicznym (odbija) a amorficznym (nie odbija).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Kasowanie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Podgrzanie do niższej temperatury przywraca stan krystaliczny — ok. 1000 cykli zapisu.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Formaty wideo na płytach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1524000"/>
                <a:gridCol w="2540000"/>
                <a:gridCol w="421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Nośnik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Kodek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Rozdzielczość (PAL)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MPEG-1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352 × 288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SVCD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MPEG-2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480 × 576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DVD-Video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MPEG-2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720 × 576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Blu-ray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H.264 / VC-1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1920 × 1080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Ultra HD Blu-ray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HEVC, HDR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3840 × 2160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SPRZĘT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napędów i interfejsy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Rodzaje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CD-ROM, nagrywarki CD, DVD-ROM, combo, nagrywarki DVD, napędy i nagrywarki Blu-ray.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Interfejsy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Dawniej ATA (PATA) i SCSI, dziś SATA wewnątrz lub USB jako napęd zewnętrzny.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Formaty obudów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5,25″ w komputerach stacjonarnych, slim w laptopach — dziś coraz częściej tylko zewnętrzne na USB.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Dlaczego napędy optyczne znikają?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Zastępstwo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Pendrive, pobieranie, streaming, chmura. Instalacja systemu z USB (np. Ventoy, Rufus).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Konsole i laptopy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Wersje „Digital” konsol bez napędu; laptopy od lat bez napędu.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Produkcja nośników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Sony zakończyło w lutym 2025 r. produkcję nagrywalnych płyt Blu-ray.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4A5568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Gdzie przetrwają? Kolekcjonerzy filmów 4K, archiwizacja (płyty </a:t>
            </a:r>
            <a:r>
              <a:rPr sz="1200" b="1" i="0" u="none">
                <a:solidFill>
                  <a:srgbClr val="4A5568"/>
                </a:solidFill>
                <a:latin typeface="Arial"/>
              </a:rPr>
              <a:t>M-DISC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deklarowane na dziesiątki lat), urzędy i sprzęt medyczny.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11 · Napędy optyczne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D9DDE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55446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na płycie Blu-ray mieści się więcej danych niż na DVD?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7721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płyta wielokrotnego zapisu (RW)?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0887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Ile danych przesyła napęd CD o prędkości 52×?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05698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zastąpiono napędy optyczne przy instalacji systemu?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Blu-ray Disc Association, materiały Sony, historia formatów CD/DVD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11: Napędy optyczne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