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Ostatnia lekcja serii. Ważna poprawka starej prezentacji: w czerwcu 2022 r. na DVB-T2 przeszły MUX-1, 2 i 4, a MUX-3 (TVP) — dopiero w grudniu 2023 r. MUX-8 nadal nadaje w DVB-T.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Polsce telewizję analogową wyłączono w 2013 r. (ostatni etap 23 lipca). Kanał zwrotny (telebanking, ankiety) realizuje dziś internet w telewizorze (HbbTV).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DVB (Digital Video Broadcasting) to europejska rodzina standardów. Inne regiony mają własne: ATSC (USA), ISDB (Japonia, Brazylia), DTMB (Chiny).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Proces zwalniania pasma 700 MHz nazywa się refarmingiem. Wartości przepływności zależą od parametrów nadajnika — podane są orientacyjnie.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MUX-3 przełączono w dwóch etapach: noc 14/15 grudnia 2023 (zachód Polski) i 18/19 grudnia 2023 (wschód). Przełączenie opóźniono na prośbę MSWiA — telewizja publiczna była ważna dla systemu ostrzegania.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Składy multipleksów się zmieniają — np. Metro i Zoom TV zakończyły nadawanie na MUX-8 28 grudnia 2025 r. Zamiast listy kanałów ze starych slajdów warto na lekcji sprawdzić aktualny skład na emitel.pl lub w wyszukiwarce nadajników.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Samo DVB-T2 nie wystarczy — dekodery z 2017–2018 r. obsługiwały czasem DVB-T2 bez HEVC i nie odbierają dziś kanałów.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starej prezentacji był przykład z Gorlic — warto na lekcji sprawdzić najbliższy nadajnik dla waszej szkoły i jego kanały.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Dyskusja: czy telewizja naziemna będzie potrzebna za 10 lat? Argumenty za: odporność na awarie internetu, darmowy dostęp, ostrzeganie ludności.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nie — polskie multipleksy T2 nadają w HEVC.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4D7C0F"/>
                </a:solidFill>
                <a:latin typeface="Arial"/>
              </a:rPr>
              <a:t>Monitory i ekrany · Lekcja 12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Telewizja cyfrowa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DVB-T2/HEVC, multipleksy i odbiór telewizji w Polsce w 2026 roku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Telewizja cyfrowa zamiast analogowej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Kompresja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Obraz i dźwięk kompresowane (MPEG-2, MPEG-4 AVC, HEVC). W jednym kanale mieści się kilka–kilkanaście programów zamiast jednego.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Odporność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Obraz jest albo dobry, albo znika — nie ma „śniegu”. Gorsza jakość sygnału to zatrzymania i kwadraty.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Usługi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EPG, napisy, wiele ścieżek językowych, HbbTV, kontrola rodzicielska, dźwięk wielokanałowy.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12 · Telewizja cyfrowa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STANDARDY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Rodzina DVB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5000"/>
                <a:gridCol w="2921000"/>
                <a:gridCol w="5740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Standard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Rodzaj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Następca / stan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DVB-T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naziemna (1997)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DVB-T2 (2009); w Polsce tylko MUX-8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DVB-S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satelitarna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DVB-S2 i S2X — standard dzisiejszych platform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DVB-C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kablowa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DVB-C2 — mało rozpowszechnione; kablówki przechodzą na IPTV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DVB-H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mobilna (telefony)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zakończona — zastąpiona przez internet mobilny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DVB-I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przez internet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nowy standard łączący nadawanie z siecią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12 · Telewizja cyfrowa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DVB-T2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DVB-T kontra DVB-T2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3556000"/>
                <a:gridCol w="4216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DVB-T / MPEG-4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DVB-T2 / HEVC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Modulacja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COFDM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COFDM z lepszą korekcją błędów (LDPC)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Kodek obrazu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MPEG-4 AVC (H.264)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HEVC (H.265) — ok. 2× wydajniejszy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Pojemność multipleksu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24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30–40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Programy HD w MUX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więcej, w lepszej jakości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Dźwięk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AC-3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E-AC-3 (Dolby Digital Plus)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4D7C0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Zyski: ok. 50% mniej pasma na ten sam program — to pozwoliło oddać pasmo </a:t>
            </a:r>
            <a:r>
              <a:rPr sz="1200" b="1" i="0" u="none">
                <a:solidFill>
                  <a:srgbClr val="4D7C0F"/>
                </a:solidFill>
                <a:latin typeface="Arial"/>
              </a:rPr>
              <a:t>700 MHz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sieciom komórkowym 5G.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12 · Telewizja cyfrowa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POLSKA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Przejście na DVB-T2/HEVC w Polsce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21000"/>
                <a:gridCol w="7645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Data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Wydarzenie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23.07.2013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koniec telewizji analogowej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marzec–czerwiec 2022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MUX-1, MUX-2 i MUX-4 na DVB-T2/HEVC (zakończone 27.06.2022)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15 i 19.12.2023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MUX-3 (TVP) na DVB-T2/HEVC — opóźnione z powodu wojny w Ukrainie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2025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konsultacje zagospodarowania MUX-5 (do 8 programów HD)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2026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MUX-8 nadal w DVB-T; większość oferty w DVB-T2/HEVC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4D7C0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Stara prezentacja mówiła, że w czerwcu 2022 r. DVB-T2 „całkowicie zastąpiło” DVB-T — to nieprecyzyjne.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12 · Telewizja cyfrowa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MULTIPLEKSY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to jest multipleks?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62357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1" i="0" u="none">
                <a:solidFill>
                  <a:srgbClr val="4D7C0F"/>
                </a:solidFill>
                <a:latin typeface="Arial"/>
              </a:rPr>
              <a:t>Multipleks (MUX)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to zespolony strumień danych — kilka programów TV, radio i dane dodatkowe nadawane razem na jednej częstotliwości.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6160" y="2560241"/>
            <a:ext cx="6022340" cy="533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Typowo </a:t>
            </a:r>
            <a:r>
              <a:rPr sz="1400" b="1" i="0" u="none">
                <a:solidFill>
                  <a:srgbClr val="4D7C0F"/>
                </a:solidFill>
                <a:latin typeface="Arial"/>
              </a:rPr>
              <a:t>35–40 kanałów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bezpłatnych w jednej lokalizacji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Miejsca w MUX przydziela </a:t>
            </a:r>
            <a:r>
              <a:rPr sz="1400" b="1" i="0" u="none">
                <a:solidFill>
                  <a:srgbClr val="4D7C0F"/>
                </a:solidFill>
                <a:latin typeface="Arial"/>
              </a:rPr>
              <a:t>KRRiT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częstotliwości — </a:t>
            </a:r>
            <a:r>
              <a:rPr sz="1400" b="1" i="0" u="none">
                <a:solidFill>
                  <a:srgbClr val="4D7C0F"/>
                </a:solidFill>
                <a:latin typeface="Arial"/>
              </a:rPr>
              <a:t>UKE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246041"/>
            <a:ext cx="5969000" cy="158750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812800" y="4998641"/>
            <a:ext cx="152400" cy="152400"/>
          </a:xfrm>
          <a:prstGeom prst="roundRect">
            <a:avLst>
              <a:gd name="adj" fmla="val 16666"/>
            </a:avLst>
          </a:prstGeom>
          <a:solidFill>
            <a:srgbClr val="F7C76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28700" y="4985941"/>
            <a:ext cx="137358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programy TV i radio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541984" y="4998641"/>
            <a:ext cx="152400" cy="152400"/>
          </a:xfrm>
          <a:prstGeom prst="roundRect">
            <a:avLst>
              <a:gd name="adj" fmla="val 16666"/>
            </a:avLst>
          </a:prstGeom>
          <a:solidFill>
            <a:srgbClr val="DDE3E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2757884" y="4985941"/>
            <a:ext cx="136802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dane (EPG, napisy)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65612" y="4998641"/>
            <a:ext cx="152400" cy="152400"/>
          </a:xfrm>
          <a:prstGeom prst="roundRect">
            <a:avLst>
              <a:gd name="adj" fmla="val 16666"/>
            </a:avLst>
          </a:prstGeom>
          <a:solidFill>
            <a:srgbClr val="9FDFA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4481512" y="4985941"/>
            <a:ext cx="240119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multiplekser → jedna częstotliwość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7315200" y="1874441"/>
          <a:ext cx="4064000" cy="234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143000"/>
                <a:gridCol w="29210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MUX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D7C0F"/>
                          </a:solidFill>
                          <a:latin typeface="Arial"/>
                        </a:rPr>
                        <a:t>Kto / standard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MUX-1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nadawcy prywatni · T2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MUX-2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Polsat, TVN i inni · T2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MUX-3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TVP · T2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MUX-4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płatny · T2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MUX-6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TVP · T2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MUX-8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różni nadawcy · DVB-T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12 · Telewizja cyfrowa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SPRZĘT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Wymagania dla odbiornika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Minimum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DVB-T2, kodek </a:t>
            </a:r>
            <a:r>
              <a:rPr sz="1200" b="1" i="0" u="none">
                <a:solidFill>
                  <a:srgbClr val="4D7C0F"/>
                </a:solidFill>
                <a:latin typeface="Arial"/>
              </a:rPr>
              <a:t>HEVC (H.265)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programy HD, dźwięk E-AC-3. Obsługa 4K nie jest wymagana.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Sprawdzenie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Logo DVB-T2 HEVC, test na kanale testowym albo lista w instrukcji. Sprzęt sprzed 2019 r. często go nie obsługuje.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HbbTV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Telewizory z internetem powinny obsługiwać HbbTV 2.0.1 — dodatkowe kanały i usługi przez sieć.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Stary telewizor?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Wystarczy dekoder DVB-T2/HEVC za ok. 100–150 zł podłączony przez HDMI.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12 · Telewizja cyfrowa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ODBIÓR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Antena i zakłócenia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667000" cy="1079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Kierunek i polaryzacja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509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Antenę kierujemy na nadajnik — lokalizację i polaryzację (pozioma / pionowa) sprawdzamy na mapach nadajników.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667000" cy="1079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Zakłócenia od LTE 800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509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Stacje LTE w paśmie 800 MHz mogą zakłócać odbiór — pomaga filtr LTE/5G na wejściu anteny lub wzmacniacza.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667000" cy="10795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8227417" y="3239691"/>
            <a:ext cx="152400" cy="152400"/>
          </a:xfrm>
          <a:prstGeom prst="roundRect">
            <a:avLst>
              <a:gd name="adj" fmla="val 16666"/>
            </a:avLst>
          </a:prstGeom>
          <a:solidFill>
            <a:srgbClr val="9FDFA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430617" y="3226991"/>
            <a:ext cx="23286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TV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739684" y="3239691"/>
            <a:ext cx="152400" cy="152400"/>
          </a:xfrm>
          <a:prstGeom prst="roundRect">
            <a:avLst>
              <a:gd name="adj" fmla="val 16666"/>
            </a:avLst>
          </a:prstGeom>
          <a:solidFill>
            <a:srgbClr val="C9B0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942884" y="3226991"/>
            <a:ext cx="53806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5G 700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557147" y="3239691"/>
            <a:ext cx="152400" cy="152400"/>
          </a:xfrm>
          <a:prstGeom prst="roundRect">
            <a:avLst>
              <a:gd name="adj" fmla="val 16666"/>
            </a:avLst>
          </a:prstGeom>
          <a:solidFill>
            <a:srgbClr val="FFAD8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760347" y="3226991"/>
            <a:ext cx="60295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LTE 800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27417" y="3468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Pasmo 700 MHz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27417" y="3750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 refarmingu nadaje w nim 5G — stare anteny szerokopasmowe zbierają zakłócenia; filtr 5G bywa konieczny.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12 · Telewizja cyfrowa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D7C0F"/>
                </a:solidFill>
                <a:latin typeface="Arial"/>
              </a:rPr>
              <a:t>PRZYSZŁOŚĆ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Dokąd zmierza telewizja?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Internet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Coraz więcej osób ogląda przez aplikacje, IPTV i serwisy VOD. Nadawcy łączą oba światy (HbbTV, DVB-I).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5G Broadcast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Nadawanie telewizji w sieci komórkowej do telefonów bez karty SIM — testy w Europie.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Jakość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Naziemne 4K (UHD) jest możliwe w DVB-T2/HEVC, ale w Polsce nie jest standardem; 4K oglądamy głównie z satelity i internetu.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12 · Telewizja cyfrowa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EE7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535255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DVB-T2/HEVC mieści więcej programów niż DVB-T?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41057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to jest multipleks i kto przydziela w nim miejsca?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448151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 dekoder DVB-T2 bez HEVC odbierze dziś TVP?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297130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Po co zwolniono pasmo 700 MHz?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UKE, KRRiT, Emitel, DVB Project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Ekrany 12: Telewizja cyfrowa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