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obudowach. Stare slajdy ze zdjęciami osprzętu zamieniłem na zestawienia; typy obudów zostały, doszły trendy 2026 (dwukomorowe „akwaria”, złącza z tyłu płyty).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Obudowa to najczęściej stal (SECC), aluminium, tworzywa i szkło hartowane.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miała też obudowy „media center” (HTPC) — dziś zastąpiły je mini PC i przystawki do telewizora.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Ćwiczenie: uczniowie sprawdzają zgodność konkretnego zestawu części z obudową na podstawie specyfikacji. Pomocny jest pcpartpicker.com.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Ciepłe powietrze unosi się, więc wylot na górze pomaga naturalnie. Szczegóły doboru wentylatorów — lekcja 14.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Pionowy montaż karty (riser PCIe) wygląda efektownie, ale przy karcie blisko szyby może pogarszać chłodzenie.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Ze starej prezentacji: uchwyt do mocowania na ścianie i moduł Peltiera to raczej ciekawostki. Moduł Peltiera omawiamy w lekcji o chłodzeniu.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Ćwiczenie praktyczne z montażu to dobra okazja do omówienia tych zasad na żywo.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pokazywała be quiet! Dark Base 700 jako przykład — dziś wiele jego cech (szkło, USB-C, filtry, wiele wentylatorów) to standard średniej półki.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4: 2 × 44,45 = 88,9 mm.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4D7C0F"/>
                </a:solidFill>
                <a:latin typeface="Arial"/>
              </a:rPr>
              <a:t>Budowa komputera · Lekcja 13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Obudowa komputera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Rodzaje, przepływ powietrza i trendy — od beżowego desktopu do akwarium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Po co obudowa?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Ochrona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Przed kurzem, uszkodzeniem mechanicznym i dotknięciem elementów pod napięciem.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Chłodzenie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Kieruje przepływ powietrza przez podzespoły.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Ekranowanie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Metalowa obudowa ogranicza zakłócenia elektromagnetyczne (EMI).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Montaż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Standardowe miejsca na płytę, zasilacz, dyski i karty rozszerzeń.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13 · Obudowy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RODZAJE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Rodzaje obudów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772841"/>
          <a:ext cx="10566400" cy="20764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40000"/>
                <a:gridCol w="1905000"/>
                <a:gridCol w="6121400"/>
              </a:tblGrid>
              <a:tr h="2921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Płyta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Cechy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2952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Desktop (pozioma)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ATX, mATX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monitor stawiany na obudowie — dziś rzadkość, biura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84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Big tower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E-ATX, ATX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stacje robocze, dużo dysków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84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Midi tower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ATX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najpopularniejsza, dobra wentylacja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84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Mini tower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mATX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biuro, szkoła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84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SFF (mini-ITX)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Mini-ITX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10–20 l, zasilacz SFX, trudniejszy montaż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52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Rack (serwerowa)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serwerowa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szafa 19″, wysokość w U (1U = 44,45 mm)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094" y="4052491"/>
            <a:ext cx="946150" cy="1244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30536" y="5347891"/>
            <a:ext cx="63936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Desktop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647" y="4052491"/>
            <a:ext cx="596900" cy="12446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94930" y="5347891"/>
            <a:ext cx="73243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Big tower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7284" y="4052491"/>
            <a:ext cx="558800" cy="1244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79950" y="5347891"/>
            <a:ext cx="79166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Midi tower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0112" y="4052491"/>
            <a:ext cx="501650" cy="12446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324203" y="5347891"/>
            <a:ext cx="79166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Mini tower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43590" y="4052491"/>
            <a:ext cx="482600" cy="12446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968456" y="5347891"/>
            <a:ext cx="1070967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SFF (mini-ITX)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92010" y="4052491"/>
            <a:ext cx="1041400" cy="12446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0111879" y="5347891"/>
            <a:ext cx="63966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Rack 2U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3750" y="5563791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Porównanie wielkości — ta sama skala, widok z przodu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13 · Obudowy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ZGODNOŚĆ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 musi pasować?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Format płyty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 obudowie ATX zmieścimy też mATX i Mini-ITX.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Długość karty graficznej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Nowe karty mają 30–36 cm — sprawdź maks. długość GPU w specyfikacji obudowy.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Wysokość chłodzenia CPU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Chłodzenie wieżowe ma 150–170 mm — obudowa podaje maksimum.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Chłodnice AIO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Miejsca na 240 / 280 / 360 mm z przodu lub na górze.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13 · Obudowy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CHŁODZENIE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Przepływ powietrza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1917700" cy="368300"/>
          </a:xfrm>
          <a:prstGeom prst="roundRect">
            <a:avLst>
              <a:gd name="adj" fmla="val 206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1969691"/>
            <a:ext cx="1790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Przód: wlot (chłodne)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06700" y="1925241"/>
            <a:ext cx="2667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8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111500" y="1880791"/>
            <a:ext cx="1905000" cy="355600"/>
          </a:xfrm>
          <a:prstGeom prst="roundRect">
            <a:avLst>
              <a:gd name="adj" fmla="val 21428"/>
            </a:avLst>
          </a:prstGeom>
          <a:solidFill>
            <a:srgbClr val="C2EE7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168650" y="1969691"/>
            <a:ext cx="1790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Podzespoły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92700" y="1925241"/>
            <a:ext cx="2667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60"/>
              </a:lnSpc>
            </a:pPr>
            <a:r>
              <a:rPr sz="18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397500" y="1874441"/>
            <a:ext cx="1917700" cy="368300"/>
          </a:xfrm>
          <a:prstGeom prst="roundRect">
            <a:avLst>
              <a:gd name="adj" fmla="val 206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461000" y="1969691"/>
            <a:ext cx="1790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Tył i góra: wylot (ciepłe)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2395141"/>
            <a:ext cx="6502400" cy="729555"/>
          </a:xfrm>
          <a:prstGeom prst="roundRect">
            <a:avLst>
              <a:gd name="adj" fmla="val 1392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22350" y="2528491"/>
            <a:ext cx="61214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Ciśnienie dodatnie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22350" y="2785666"/>
            <a:ext cx="6121400" cy="2056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Więcej wentylatorów wdmuchuje niż wydmuchuje — mniej kurzu przez szczeliny.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3226296"/>
            <a:ext cx="6502400" cy="729555"/>
          </a:xfrm>
          <a:prstGeom prst="roundRect">
            <a:avLst>
              <a:gd name="adj" fmla="val 1392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22350" y="3359646"/>
            <a:ext cx="61214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Ciśnienie ujemne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22350" y="3616821"/>
            <a:ext cx="6121400" cy="2056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Więcej wydmuchuje — kurz wciągany każdą szparą, także z pominięciem filtrów.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2800" y="4057452"/>
            <a:ext cx="6502400" cy="935236"/>
          </a:xfrm>
          <a:prstGeom prst="roundRect">
            <a:avLst>
              <a:gd name="adj" fmla="val 1086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022350" y="4190802"/>
            <a:ext cx="61214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Front z siatki (mesh)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22350" y="4447977"/>
            <a:ext cx="612140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Pełny, szklany front dusi przepływ — w teście temperatury bywają o kilka–kilkanaście °C wyższe.</a:t>
            </a:r>
          </a:p>
        </p:txBody>
      </p:sp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6200" y="1874441"/>
            <a:ext cx="3556000" cy="3556000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7996039" y="55320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8224639" y="5519341"/>
            <a:ext cx="1266527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chłodne powietrze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630866" y="55320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AD8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9859466" y="5519341"/>
            <a:ext cx="113089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ciepłe powietrze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13 · Obudowy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Trendy w obudowach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Dwukomorowe „akwaria”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Szklany przód i bok, zasilacz i dyski za przegrodą — dobrze widać podzespoły.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Złącza z tyłu płyty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Płyty BTF / Project Zero: kable podłączane od tyłu, niewidoczne od strony szyby.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Bez zatok 5,25″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Napędy optyczne zniknęły — zostało miejsce na wentylatory i chłodnice.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USB-C na froncie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Złącze Key-A na płycie; coraz częściej USB 3.2 20 Gb/s.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13 · Obudowy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WYPOSAŻENIE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Osprzęt obudowy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431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02000"/>
                <a:gridCol w="7264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Element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Po co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Filtry przeciwkurzowe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przód, góra, dół — trzeba je czyścić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Maty wygłuszające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cichsza praca kosztem gorszego przepływu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Koszyki i ramki na dyski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montaż 2,5″ i 3,5″, czasem bez narzędzi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Kontroler wentylatorów i ARGB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sterowanie obrotami i podświetleniem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Backplane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wymiana dysków na gorąco (serwery, NAS)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Panel przedni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USB, audio, czasem czytnik kart i regulacja obrotów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13 · Obudowy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Dobre praktyki montażu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Prowadzenie kabli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 tacką płyty, opaski rzepowe — lepszy przepływ i łatwiejszy serwis.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Antystatyka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Uziemienie (opaska ESD), montaż na nieprzewodzącej powierzchni.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4183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15138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Kolejność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43396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Procesor, RAM i M.2 montujemy na płycie </a:t>
            </a:r>
            <a:r>
              <a:rPr sz="1200" b="1" i="0" u="none">
                <a:solidFill>
                  <a:srgbClr val="4D7C0F"/>
                </a:solidFill>
                <a:latin typeface="Arial"/>
              </a:rPr>
              <a:t>przed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włożeniem jej do obudowy.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4183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15138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Dystanse (standoffy)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43396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Tylko tam, gdzie płyta ma otwory — dodatkowy dystans może zewrzeć ścieżki.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13 · Obudowy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CIEKAWOSTKI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Modding i stylistyka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Historia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Przez lata obudowy były beżowe i identyczne. W latach 2000. przyszły okna, neony i własne projekty.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Modding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Własne obudowy z drewna, akrylu, a nawet starych radioodbiorników i konsol.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Dziś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Szkło, podświetlenie ARGB, białe podzespoły i drewniane wstawki (np. Fractal North).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13 · Obudowy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EE7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30797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 płyta Micro-ATX zmieści się w obudowie ATX?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81379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ciśnienie dodatnie pomaga w walce z kurzem?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593596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Jakie trzy wymiary sprawdzisz, dobierając obudowę do podzespołów?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254694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Ile milimetrów ma serwer 2U?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specyfikacje producentów obudów, standard ATX, EIA-310 (szafy 19″)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Sprzęt 13: Obudowy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