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Ostatnia lekcja serii. Największa zmiana od starej prezentacji: lustrzanki praktycznie zniknęły z nowej oferty, a kompakty wyparły telefony.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Filtr Bayera ma dwa razy więcej pikseli zielonych, bo oko jest najbardziej czułe na zieleń. Brakujące kolory procesor wylicza z sąsiadów.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Większa matryca = więcej światła na piksel = mniej szumu i płytsza głębia ostrości. Sony a9 III (2023) to pierwszy pełnoklatkowy aparat z migawką globalną.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Bezlusterkowiec: obraz z matrycy trafia od razu do wizjera elektronicznego — mniejsza obudowa, szybki autofokus z wykrywaniem oczu i obiektów (AI).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lustrzance do momentu zdjęcia światło odbija lustro do pryzmatu i wizjera optycznego; przy wyzwoleniu lustro się podnosi i otwiera migawka. Bezlusterkowiec nie ma lustra — matryca pracuje cały czas i zasila wizjer elektroniczny.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Ze starej prezentacji: 0 EV to naświetlanie przy f/1 i 1 s (przy ISO 100). Ćwiczenie: zrób to samo zdjęcie trzema różnymi kombinacjami dającymi tę samą jasność.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Balans bieli w RAW ustawiamy dowolnie po zrobieniu zdjęcia — w JPEG korekta jest ograniczona. Nawiązanie do temperatury barwowej z lekcji o monitorach.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Mnożnik matrycy (crop): APS-C ok. 1,5×, mikro 4/3 — 2×. Obiektyw 50 mm na APS-C daje kąt widzenia jak ok. 75 mm na pełnej klatce.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Dyskusja: czy zdjęcie z telefonu po obróbce AI jest jeszcze „prawdziwym” zdjęciem? Content Credentials pozwalają sprawdzić pochodzenie i zmiany pliku.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mniej światła (o 4 EV) i większa głębia ostrości — trzeba wydłużyć czas lub podnieść ISO.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BE123C"/>
                </a:solidFill>
                <a:latin typeface="Arial"/>
              </a:rPr>
              <a:t>Urządzenia peryferyjne · Lekcja 10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376190"/>
            <a:ext cx="6007100" cy="12801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040"/>
              </a:lnSpc>
            </a:pPr>
            <a:r>
              <a:rPr sz="4800" b="1" i="0" u="none">
                <a:solidFill>
                  <a:srgbClr val="142033"/>
                </a:solidFill>
                <a:latin typeface="Arial"/>
              </a:rPr>
              <a:t>Cyfrowy aparat fotograficzny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85951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Matryce, rodzaje aparatów, ekspozycja — i fotografia obliczeniowa w telefonach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światła do pliku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19696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Obiektyw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79700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009900" y="18236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073400" y="19696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Migawka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76800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07000" y="1829991"/>
            <a:ext cx="1778000" cy="457200"/>
          </a:xfrm>
          <a:prstGeom prst="roundRect">
            <a:avLst>
              <a:gd name="adj" fmla="val 16666"/>
            </a:avLst>
          </a:prstGeom>
          <a:solidFill>
            <a:srgbClr val="FCA3B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264150" y="19696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Matryca (CMOS)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61200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391400" y="18236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454900" y="19696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Procesor obrazu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258300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588500" y="18236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652000" y="19696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Plik: RAW, JPEG, HEIF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2547541"/>
            <a:ext cx="3386634" cy="2421136"/>
          </a:xfrm>
          <a:prstGeom prst="roundRect">
            <a:avLst>
              <a:gd name="adj" fmla="val 419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757091"/>
            <a:ext cx="2794000" cy="1016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47750" y="38365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Matryca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47750" y="41191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Miliony fotodiod zamieniają światło na ładunek. Filtr Bayera (RGGB) — każdy piksel widzi jeden kolor.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402634" y="2547541"/>
            <a:ext cx="3386634" cy="2421136"/>
          </a:xfrm>
          <a:prstGeom prst="roundRect">
            <a:avLst>
              <a:gd name="adj" fmla="val 419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757091"/>
            <a:ext cx="2794000" cy="10160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637584" y="38365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Procesor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37584" y="41191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Demozaikowanie, redukcja szumów, balans bieli, kompresja.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992467" y="2547541"/>
            <a:ext cx="3386634" cy="2421136"/>
          </a:xfrm>
          <a:prstGeom prst="roundRect">
            <a:avLst>
              <a:gd name="adj" fmla="val 419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757091"/>
            <a:ext cx="2794000" cy="10160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227417" y="38365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Zapis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227417" y="41191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Karty SD (UHS-II, V90), CFexpress — szybkie zapisy zdjęć seryjnych i wideo 4K/8K.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10 · Aparaty cyfrowe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MATRYCE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CCD, CMOS i rozmiar matrycy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6604000" cy="20066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78000"/>
                <a:gridCol w="2159000"/>
                <a:gridCol w="2667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Format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Wymiary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1/1,3″ – 1″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10–13 mm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smartfony (główny aparat)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1″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13,2 × 8,8 mm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kompakty premium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Mikro 4/3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17,3 × 13 mm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Olympus/OM, Panasonic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APS-C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23,5 × 15,6 mm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większość aparatów średniej klasy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Pełna klatka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36 × 24 mm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aparaty profesjonalne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7721600" y="1874441"/>
            <a:ext cx="3657600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956550" y="2083991"/>
            <a:ext cx="3225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CMOS wygrał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56550" y="2366566"/>
            <a:ext cx="3225800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CCD zniknęło z aparatów. Nowe CMOS: </a:t>
            </a:r>
            <a:r>
              <a:rPr sz="1200" b="1" i="0" u="none">
                <a:solidFill>
                  <a:srgbClr val="BE123C"/>
                </a:solidFill>
                <a:latin typeface="Arial"/>
              </a:rPr>
              <a:t>BSI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(podświetlane od tyłu), </a:t>
            </a:r>
            <a:r>
              <a:rPr sz="1200" b="1" i="0" u="none">
                <a:solidFill>
                  <a:srgbClr val="BE123C"/>
                </a:solidFill>
                <a:latin typeface="Arial"/>
              </a:rPr>
              <a:t>stacked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(z pamięcią — szybki odczyt) i </a:t>
            </a:r>
            <a:r>
              <a:rPr sz="1200" b="1" i="0" u="none">
                <a:solidFill>
                  <a:srgbClr val="BE123C"/>
                </a:solidFill>
                <a:latin typeface="Arial"/>
              </a:rPr>
              <a:t>global shutter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bez zniekształceń ruchu.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10 · Aparaty cyfrowe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aparatów w 2026 roku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368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3556000"/>
                <a:gridCol w="459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E123C"/>
                          </a:solidFill>
                          <a:latin typeface="Arial"/>
                        </a:rPr>
                        <a:t>Stan rynku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Kompakt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mała matryca, stały obiektyw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prawie zniknął — zastąpiony telefonem; przetrwały kompakty premium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Bridge (hybryda)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duży zoom, wygląd lustrzanki, stały obiektyw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nisza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Lustrzanka (DSLR)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lustro i wizjer optyczny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producenci nie projektują już nowych modeli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Bezlusterkowiec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wymienne obiektywy, wizjer elektroniczny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standard — Sony, Canon, Nikon, Fujifilm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Smartfon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aparatów, fotografia obliczeniowa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najpopularniejszy aparat świata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10 · Aparaty cyfrowe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Lustrzanka czy bezlusterkowiec?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722041"/>
            <a:ext cx="61341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Lustrzanka (DSLR)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08800" y="1722041"/>
            <a:ext cx="1630462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Bezlusterkowiec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2109391"/>
            <a:ext cx="10566400" cy="279400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812800" y="50684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28700" y="5055791"/>
            <a:ext cx="137636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soczewki obiektywu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544762" y="50684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8792A2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2760662" y="5055791"/>
            <a:ext cx="4107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lustro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11128" y="50684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3527028" y="5055791"/>
            <a:ext cx="5801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pryzmat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246860" y="50684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8445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462760" y="5055791"/>
            <a:ext cx="63946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migawka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41925" y="50684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5A9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457825" y="5055791"/>
            <a:ext cx="5801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matryca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177657" y="50684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393557" y="5055791"/>
            <a:ext cx="135939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wizjer elektroniczny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892653" y="50684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47A2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08553" y="5055791"/>
            <a:ext cx="5039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światło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10 · Aparaty cyfrowe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EKSPOZYCJA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Trójkąt ekspozycji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f/1.8 · f/4 · f/11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325291"/>
            <a:ext cx="2794000" cy="889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7750" y="32777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Przysłona (f/)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7750" y="35603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Otwór w obiektywie. f/1.8 — dużo światła, rozmyte tło; f/11 — mało światła, duża głębia ostrości.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02634" y="1874441"/>
            <a:ext cx="3386634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1/1000 · 1/60 · 2 s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325291"/>
            <a:ext cx="2794000" cy="889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637584" y="32777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Czas naświetlania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37584" y="35603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1/1000 s zamraża ruch; 1/30 s i dłużej — rozmycie ruchu, potrzebny statyw lub stabilizacja.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992467" y="1874441"/>
            <a:ext cx="3386634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100 · 800 · 6400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325291"/>
            <a:ext cx="2794000" cy="889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227417" y="32777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ISO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27417" y="35603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Czułość matrycy. Wyższe ISO rozjaśnia zdjęcie, ale dodaje szumu.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12800" y="4714677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812800" y="4714677"/>
            <a:ext cx="38100" cy="731441"/>
          </a:xfrm>
          <a:prstGeom prst="rect">
            <a:avLst/>
          </a:prstGeom>
          <a:solidFill>
            <a:srgbClr val="BE123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79500" y="4867077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EV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(Exposure Value) — skala ekspozycji. Zmiana o 1 EV = dwa razy więcej lub mniej światła: np. przysłona o jeden stopień, czas 2× dłuższy albo ISO 2× wyższe.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10 · Aparaty cyfrowe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KOLOR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Balans bieli i formaty plików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Balans bieli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Dopasowanie kolorów do światła: żarówka ok. 2700 K, dzień ok. 5500 K, cień 7000 K+. Automatyka czasem się myli.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Surowe dane z matrycy — pełna kontrola w obróbce (balans, ekspozycja), duże pliki.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JPEG i HEIF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Gotowy obraz po obróbce w aparacie. HEIF: mniejsze pliki, 10 bitów, HDR.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10 · Aparaty cyfrowe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OBIEKTYW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Wady optyczne i ogniskowa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Ogniskowa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Szeroki kąt (ok. 14–24 mm), standard (ok. 50 mm), teleobiektyw (85 mm i więcej) — dla pełnej klatki.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Dystorsja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Beczkowata (szeroki kąt) lub poduszkowata (tele) — proste linie się wyginają. Korygowana programowo.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Aberracja chromatyczna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Kolorowe obwódki na kontrastowych krawędziach — różne kolory ogniskują się w innych miejscach.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Winietowanie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Ciemniejsze rogi kadru — szczególnie przy szeroko otwartej przysłonie.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10 · Aparaty cyfrowe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E123C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Fotografia obliczeniowa w telefonach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Składanie wielu klatek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Telefon robi serię zdjęć i łączy je — mniej szumu, szeroki zakres tonalny (HDR), tryb nocny.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Rozpoznawanie scen, wycinanie tła (tryb portretowy), usuwanie obiektów, cyfrowy zoom z dorysowywaniem detali.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Autentyczność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Standard </a:t>
            </a:r>
            <a:r>
              <a:rPr sz="1200" b="1" i="0" u="none">
                <a:solidFill>
                  <a:srgbClr val="BE123C"/>
                </a:solidFill>
                <a:latin typeface="Arial"/>
              </a:rPr>
              <a:t>C2PA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(Content Credentials): podpis cyfrowy i historia edycji zapisane w pliku — w aparatach i telefonach.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10 · Aparaty cyfrowe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A3B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40015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aparaty z większą matrycą mniej szumią?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7604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zmieni się zdjęcie po zmianie przysłony z f/2 na f/8?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9237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bezlusterkowiec od lustrzanki?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296386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Kiedy warto fotografować w RAW?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(Sony, Canon, Nikon), C2PA, specyfikacje matryc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10: Aparaty cyfrowe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