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'HAVING' (przykłady z bazą world: regiony i państwa) oraz fragmentów 'SQL złączenia'. Przykłady przeniesione na bazę sklep. Dochodzi tryb ONLY_FULL_GROUP_BY, który od MySQL 5.7 jest domyślny i łapie typowy błąd uczniów.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COUNT(*) liczy wiersze, COUNT(id_kategorii) pomija NULL — dlatego 15 i 14 (Hub USB-C nie ma kategorii). AVG także pomija NULL. Pytanie egzaminacyjne: 'Aby policzyć wszystkie wiersze tabeli Koty, należy użyć…' → SELECT COUNT(*) FROM Koty.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Zamiast id_kategorii chcielibyśmy widzieć nazwę kategorii — potrzebne jest złączenie z tabelą kategorie (następna lekcja).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Tryb ONLY_FULL_GROUP_BY jest domyślny od MySQL 5.7.5. MariaDB domyślnie go nie włącza — wtedy zapytanie zadziała i pokaże przypadkową nazwę. To źródło błędów, które ujawniają się dopiero po przeniesieniu aplikacji na MySQL.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lekcja: 'Region zawierający więcej niż 10 państw' — HAVING COUNT(*) &gt; 10. WHERE odfiltrowuje anulowane zamówienia, zanim zostaną policzone.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Zapowiedź złączeń z następnej lekcji. MySQL pozwala grupować po aliasie (GROUP BY miesiac) — to rozszerzenie, standard SQL wymaga powtórzenia wyrażenia.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MySQL 8.0+ można rozpoznać wiersz podsumowania funkcją GROUPING(status) i podpisać go np. IF(GROUPING(status), 'RAZEM', status). Kolejność statusów wynika z kolejności w definicji ENUM.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Ten diagram warto mieć na tablicy przez cały semestr.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 to HAVING SUM(ilosc * cena_jedn) &gt; 3000. Zad. 4: produkt nr 11 (RAM DDR5, 6 sztuk), na drugim miejscu mysz (4 sztuki).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kolumny z GROUP BY oraz funkcje agregujące (i stałe).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Funkcje agregujące, GROUP BY i HAVING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Liczymy, sumujemy i porównujemy grupy wierszy — raporty sprzedaży w jednym zapytaniu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FUNKCJE AGREGUJĄCE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Jedna liczba z wielu wierszy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4102100" cy="243086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86942"/>
                <a:gridCol w="2215158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Zwraca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COUNT(*)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liczbę wierszy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COUNT(kolumna)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liczbę wartości różnych od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COUNT(DISTINCT k)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liczbę różnych wartości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SUM(k)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sumę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AVG(k)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średnią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MIN(k), MAX(k)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najmniejszą, największą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5219700" y="1653480"/>
            <a:ext cx="61595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5219700" y="1653480"/>
            <a:ext cx="50800" cy="164326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5473700" y="1812230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COUNT(*)     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produktow,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3700" y="203319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COUNT(id_kategorii)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z_kategoria,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73700" y="225415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SUM(stan)    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sztuk,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73700" y="247511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ROUND(AVG(cena),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srednia,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73700" y="269607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MIN(cena), MAX(cena)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73700" y="291703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5219700" y="3449141"/>
          <a:ext cx="6159501" cy="53498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126133"/>
                <a:gridCol w="1196082"/>
                <a:gridCol w="670223"/>
                <a:gridCol w="963712"/>
                <a:gridCol w="1066800"/>
                <a:gridCol w="1136551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produktow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z_kategoria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sztuk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srednia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MIN(cena)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MAX(cena)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309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1700.33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219700" y="4050804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13 · Grupowanie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GROUP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Agregaty dla każdej grupy osobno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21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92709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id_kategorii,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COUNT(*)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ile,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SUM(stan)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sztuk,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MIN(cena)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od,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MAX(cena)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do_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id_kategorii;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5219700" y="1653480"/>
          <a:ext cx="6159501" cy="228441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71948"/>
                <a:gridCol w="601067"/>
                <a:gridCol w="976908"/>
                <a:gridCol w="1404640"/>
                <a:gridCol w="140493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id_kategorii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sztuk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do_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189.00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189.00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489.00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2899.00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219700" y="4004568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7 wierszy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4436368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GROUP BY dzieli wiersze na grupy o tej samej wartości i dla każdej grupy zwraca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jeden wiersz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NULL tworzy własną grupę.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13 · Grupowanie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NAJWAŻNIEJSZA ZASADA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może stać w SELECT przy GROUP BY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274762"/>
          </a:xfrm>
          <a:prstGeom prst="roundRect">
            <a:avLst>
              <a:gd name="adj" fmla="val 597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2747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BŁĄD: nazwa nie jest w GROUP BY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id_kategorii, nazwa, COUNT(*)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id_kategorii;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48400" y="1653480"/>
            <a:ext cx="5130800" cy="1330027"/>
          </a:xfrm>
          <a:prstGeom prst="roundRect">
            <a:avLst>
              <a:gd name="adj" fmla="val 57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248400" y="1653480"/>
            <a:ext cx="50800" cy="1330027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5024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ERROR 1055 (42000): Expression #2 of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024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SELECT list is not in GROUP BY clause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024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and contains nonaggregated column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024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'sklep.produkty.nazwa' ...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(sql_mode=only_full_group_by)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2800" y="3237508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12800" y="3237508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66800" y="3389908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3605808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SELECT mogą być tylko: kolumny wymienione w GROUP BY oraz funkcje agregujące. Każda grupa ma wiele nazw produktów — serwer nie wie, którą pokazać.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13 · Grupowanie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HAVING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Warunek na grupach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92709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id_klienta,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COUNT(*)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status &lt;&gt;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'anulowane'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id_klienta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HAVING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COUNT(*) &gt;=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DESC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Klienci z co najmniej 2 zamówieniami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248400" y="1894780"/>
          <a:ext cx="5130800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29185"/>
                <a:gridCol w="260161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id_klienta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zamowien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248400" y="310842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812800" y="3900190"/>
          <a:ext cx="10566400" cy="127793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4015184"/>
                <a:gridCol w="4015284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WHERE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HAVING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działa 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pojedynczych wierszach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gotowych grupach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kiedy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przed grupowaniem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grupowaniu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funkcje agregujące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wolno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wolno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13 · Grupowanie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RAPORT SPRZEDAŻY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Wartość sprzedaży w każdym miesiącu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27102"/>
          </a:xfrm>
          <a:prstGeom prst="roundRect">
            <a:avLst>
              <a:gd name="adj" fmla="val 301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2710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DATE_FORMAT(z.data_zamowienia,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'%Y-%m'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miesiac,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COUNT(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DISTINCT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z.id_zamowienia)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SUM(p.ilosc * p.cena_jedn)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wartosc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zamowienia z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pozycje_zamowienia 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p.id_zamowienia = z.id_zamowienia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z.status &lt;&gt;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'anulowane'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miesiac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miesiac;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248400" y="1653480"/>
          <a:ext cx="5130800" cy="256877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86855"/>
                <a:gridCol w="1156891"/>
                <a:gridCol w="198705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miesiac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wartosc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6075.00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1677.00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9055.00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3064.00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7996.00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538.00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2085.00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248400" y="428892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8 wierszy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13 · Grupowanie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SUMY POŚREDNIE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WITH ROLLUP — wiersz podsumowania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348581"/>
          </a:xfrm>
          <a:prstGeom prst="roundRect">
            <a:avLst>
              <a:gd name="adj" fmla="val 56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3485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status,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COUNT(*)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ile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status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WITH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ROLLUP;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248400" y="1653480"/>
          <a:ext cx="5130800" cy="171569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762673"/>
                <a:gridCol w="136812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status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oplacone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anulowane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248400" y="3435846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867646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Ostatni wiersz z NULL w kolumnie grupującej to suma dla wszystkich grup. Przydatne w raportach — jak suma w arkuszu kalkulacyjnym.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13 · Grupowanie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Pełna kolejność wykonania zapytania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139329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139329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859929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FROM / JOIN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237680"/>
            <a:ext cx="859929" cy="18851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skąd dane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41029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83929" y="1653480"/>
            <a:ext cx="1139329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2383929" y="1653480"/>
            <a:ext cx="1139329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2542679" y="1831280"/>
            <a:ext cx="8599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WHERE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42679" y="2059880"/>
            <a:ext cx="859929" cy="18851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filtr wierszy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12158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55058" y="1653480"/>
            <a:ext cx="1139329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3955058" y="1653480"/>
            <a:ext cx="1139329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113808" y="1831280"/>
            <a:ext cx="8599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GROUP BY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13808" y="2059880"/>
            <a:ext cx="859929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tworzenie grup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83287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526187" y="1653480"/>
            <a:ext cx="1139329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5526187" y="1653480"/>
            <a:ext cx="1139329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684937" y="1831280"/>
            <a:ext cx="8599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HAVING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84937" y="2059880"/>
            <a:ext cx="859929" cy="18851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filtr grup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54416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097316" y="1653480"/>
            <a:ext cx="1139329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7097316" y="1653480"/>
            <a:ext cx="1139329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256066" y="1831280"/>
            <a:ext cx="8599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SELECT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56066" y="2059880"/>
            <a:ext cx="859929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kolumny i aliasy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25545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668445" y="1653480"/>
            <a:ext cx="1139329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8668445" y="1653480"/>
            <a:ext cx="1139329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8827195" y="1831280"/>
            <a:ext cx="8599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ORDER BY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827195" y="2059880"/>
            <a:ext cx="859929" cy="18851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sortowanie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896673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10239573" y="1653480"/>
            <a:ext cx="1139329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10239573" y="1653480"/>
            <a:ext cx="1139329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10398323" y="1831280"/>
            <a:ext cx="8599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LIMIT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0398323" y="2059880"/>
            <a:ext cx="859929" cy="18851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obcięcie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812800" y="283696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9" name="Rectangle 38"/>
          <p:cNvSpPr/>
          <p:nvPr/>
        </p:nvSpPr>
        <p:spPr>
          <a:xfrm>
            <a:off x="812800" y="2836962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0" name="TextBox 39"/>
          <p:cNvSpPr txBox="1"/>
          <p:nvPr/>
        </p:nvSpPr>
        <p:spPr>
          <a:xfrm>
            <a:off x="1066800" y="298936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066800" y="320526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Alias z SELECT działa w ORDER BY (i w MySQL w GROUP BY oraz HAVING), ale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nie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w WHERE — WHERE jest liczone wcześniej.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13 · Grupowanie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530483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Policz klientów w każdym mieście. Uwzględnij klientów bez miasta.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44148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każdego zamówienia policz liczbę pozycji i wartość (SUM(ilosc * cena_jedn)).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414913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Pokaż tylko zamówienia o wartości powyżej 3000 zł.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11817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Który produkt sprzedał się w największej liczbie sztuk? (GROUP BY id_produktu, ORDER BY, LIMIT 1)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21124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Ile średnio zarabiają pracownicy na każdym stanowisku? Pokaż stanowiska ze średnią powyżej 8000 zł.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13 · Grupowanie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16629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COUNT(*) od COUNT(kolumna)?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59035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 WHERE nie można użyć funkcji COUNT?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43044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kolumny mogą wystąpić w SELECT razem z GROUP BY?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60434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wiersz z NULL w wyniku WITH ROLLUP?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Aggregate Functions, GROUP BY Modifiers, ONLY_FULL_GROUP_BY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1.13: Grupowanie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