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RWD (Responsive Web Design) — strona dopasowuje układ do szerokości ekranu. Cel lekcji: uczeń dodaje meta viewport, pisze media queries w podejściu mobile first, stosuje responsywne obrazy i clamp() oraz testuje stronę w trybie urządzeń w F12.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Telefony domyślnie udają szeroki ekran, żeby stare strony „jakoś” się wyświetliły. width=device-width wyłącza to udawanie. Pytanie egzaminacyjne INF.03 o meta viewport pojawia się w części teoretycznej. Nie dodajemy user-scalable=no — blokowanie powiększania szkodzi dostępności.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Reguły w @media działają tylko wtedy, gdy warunek jest spełniony, i nadpisują wcześniejsze (ta sama specyficzność, później w kodzie). Na zrzutach ten sam kod: w wąskim oknie jedna kolumna, w szerszym niż 600 px — dwie. Nowsza składnia zakresów (width &gt;= 600px) też działa we współczesnych przeglądarkach, ale w materiałach egzaminacyjnych spotkasz min-width.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Większość ruchu na stronach pochodzi dziś z telefonów, dlatego zaczynamy od nich. Przy mobile first zapytania mają rosnące min-width i stoją w arkuszu w kolejności od najmniejszego. Typowy błąd: mieszanie min-width i max-width bez planu — reguły zaczynają się nawzajem nadpisywać.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Wartości z Bootstrapa to popularny punkt odniesienia — wrócimy do nich przy frameworkach. Urządzeń jest tak dużo, że projektowanie „pod iPhone'a” nie ma sensu. Zapytaj: przy jakiej szerokości wasz układ z lekcji 11 przestaje się mieścić?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Połączenie z lekcją 11: grid-template-areas w media query to najprostszy sposób na zmianę całego układu. Zmiana kolejności wizualnej dotyczy tu dużych bloków, a nie zdań w tekście, więc nie szkodzi czytelności.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Stała szerokość w pikselach to najczęstsza przyczyna poziomego paska przewijania na telefonie. W F12 można znaleźć winowajcę: element wystający poza okno. Funkcje min(), max() i clamp() są obsługiwane przez wszystkie współczesne przeglądarki.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Telefon z ekranem 400 px nie musi pobierać zdjęcia 1600 px — to oszczędność danych i czasu. Przeglądarka uwzględnia też gęstość pikseli ekranu, dlatego wybór pliku nie zawsze jest oczywisty. Przypomnienie z lekcji 3: atrybut alt jest obowiązkowy.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Dwa zastosowania picture: inny kadr (art direction, przez media) i nowsze formaty z zapasem (przez type — AVIF, WebP, a JPEG w img). Na zrzutach zamiast zdjęć są proste grafiki: w wąskim oknie przeglądarka pobrała kwadrat, w szerokim — panoramę.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clamp(min, preferowana, max) zastępuje kilka media queries dla rozmiaru tekstu. Policzcie razem: przy jakiej szerokości okna nagłówek osiągnie maksimum? 4vw + 16 = 48 → vw = 8 → okno 800 px.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trybie urządzeń w Chrome jest też widok wszystkich media queries strony (menu z trzema kropkami → Show media queries) — paski nad podglądem pokazują progi. Lighthouse (lekcja 18) ocenia m.in. dopasowanie do urządzeń mobilnych.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Odpowiedzi: 1 — B, 2 — B. Zapis A w pytaniu 2 to odwrotny warunek (najwyżej 768 px). Arkusze praktyczne INF.03 rzadko wymagają pełnej responsywności, ale meta viewport i obrazy z max-width warto dodawać zawsze.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5: najczęściej winne są stała szerokość w px, długi adres URL w tekście albo obraz bez max-width.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3: srcset podaje warianty tego samego obrazu, a przeglądarka wybiera; picture pozwala autorowi wymusić inny kadr lub format przez media i type.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2.jpg"/><Relationship Id="rId4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image" Target="../media/image4.jpg"/><Relationship Id="rId4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image" Target="../media/image6.jpg"/><Relationship Id="rId4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Relationship Id="rId3" Type="http://schemas.openxmlformats.org/officeDocument/2006/relationships/image" Target="../media/image8.jpg"/><Relationship Id="rId4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12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Strony responsywne (RWD)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Jedna strona na telefon, tablet i komputer: viewport, media queries, mobile first, obrazy i płynna typografia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PIERWSZY KROK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Znacznik meta viewport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549870"/>
          </a:xfrm>
          <a:prstGeom prst="roundRect">
            <a:avLst>
              <a:gd name="adj" fmla="val 138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54987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10166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400" b="0" i="0" u="none">
                <a:solidFill>
                  <a:srgbClr val="1D5FD0"/>
                </a:solidFill>
                <a:latin typeface="Courier New"/>
              </a:rPr>
              <a:t>meta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4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"viewport"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400" b="0" i="0" u="none">
                <a:solidFill>
                  <a:srgbClr val="9A3412"/>
                </a:solidFill>
                <a:latin typeface="Courier New"/>
              </a:rPr>
              <a:t>content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"width=device-width, initial-scale=1"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812800" y="2457351"/>
          <a:ext cx="6153150" cy="157797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92027"/>
                <a:gridCol w="2030512"/>
                <a:gridCol w="2030611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Bez viewport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 viewport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48895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szerokość strony na telefonie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udaje ekran ok. 980 px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szerokość ekranu urządzenia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wygląd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pomniejszona strona „z komputera”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czytelny tekst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media queries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zadziałają, jak trzeba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działają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7274520" y="2457351"/>
            <a:ext cx="410468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7274520" y="2457351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528520" y="2609751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28520" y="2825651"/>
            <a:ext cx="368558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Bez tej linii w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&lt;head&gt;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żaden CSS responsywny nie zadziała na telefonie. Szablon dokumentu w VS Code (skrót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!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+ Tab) dodaje ją automatycznie.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12 · Strony responsywne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MEDIA QUERIES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Reguły zależne od szerokości okna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4680" cy="1903412"/>
          </a:xfrm>
          <a:prstGeom prst="roundRect">
            <a:avLst>
              <a:gd name="adj" fmla="val 40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0341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370463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kolumny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grid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gap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9718"/>
            <a:ext cx="370463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9905"/>
            <a:ext cx="370463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media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min-width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600px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90093"/>
            <a:ext cx="370463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kolumny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20280"/>
            <a:ext cx="370463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grid-template-columns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fr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fr;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50468"/>
            <a:ext cx="370463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80655"/>
            <a:ext cx="370463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812800" y="3709293"/>
          <a:ext cx="4102100" cy="1799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33005"/>
                <a:gridCol w="196909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Warunek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(min-width: 600px)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okno ma co najmniej 600 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(max-width: 599px)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okno ma najwyżej 599 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58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(orientation: landscape)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poziomo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print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wydruk strony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222280" y="1653480"/>
            <a:ext cx="195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okno 300 px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222280" y="1894780"/>
            <a:ext cx="1917700" cy="2247900"/>
          </a:xfrm>
          <a:prstGeom prst="roundRect">
            <a:avLst>
              <a:gd name="adj" fmla="val 3973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5228630" y="1901130"/>
            <a:ext cx="190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53302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54826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56350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5838230" y="1964630"/>
            <a:ext cx="119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5927130" y="1977330"/>
            <a:ext cx="105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kolumny.html</a:t>
            </a:r>
          </a:p>
        </p:txBody>
      </p:sp>
      <p:pic>
        <p:nvPicPr>
          <p:cNvPr id="22" name="Picture 2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630" y="2231330"/>
            <a:ext cx="1905000" cy="1905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292380" y="1653480"/>
            <a:ext cx="386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okno 666 px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292380" y="1894780"/>
            <a:ext cx="3822700" cy="2247900"/>
          </a:xfrm>
          <a:prstGeom prst="roundRect">
            <a:avLst>
              <a:gd name="adj" fmla="val 338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7298730" y="1901130"/>
            <a:ext cx="3810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74003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75527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77051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7908330" y="1964630"/>
            <a:ext cx="3098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7997230" y="1977330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kolumny.html</a:t>
            </a:r>
          </a:p>
        </p:txBody>
      </p:sp>
      <p:pic>
        <p:nvPicPr>
          <p:cNvPr id="31" name="Picture 30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8730" y="2231330"/>
            <a:ext cx="3810000" cy="190500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12 · Strony responsywne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STRATEGIA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Mobile first — od najmniejszego ekranu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Mobile first: min-width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3164582"/>
          </a:xfrm>
          <a:prstGeom prst="roundRect">
            <a:avLst>
              <a:gd name="adj" fmla="val 24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316458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/* 1. telefon — style podstawowe */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617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nav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block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827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037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/* 2. tablet */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246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media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min-width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768px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456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nav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665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875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8085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/* 3. komputer */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294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media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min-width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1200px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504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main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max-width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1140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7139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margin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auto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923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Desktop first: max-width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248400" y="1894780"/>
            <a:ext cx="5130800" cy="1838821"/>
          </a:xfrm>
          <a:prstGeom prst="roundRect">
            <a:avLst>
              <a:gd name="adj" fmla="val 41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6248400" y="1894780"/>
            <a:ext cx="50800" cy="183882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489700" y="20408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/* style dla komputera… */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89700" y="22617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nav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89700" y="24827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89700" y="27037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/* …i poprawki dla mniejszych */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89700" y="29246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media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max-width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767px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89700" y="31456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nav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block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89700" y="33665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248400" y="3886002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ectangle 30"/>
          <p:cNvSpPr/>
          <p:nvPr/>
        </p:nvSpPr>
        <p:spPr>
          <a:xfrm>
            <a:off x="6248400" y="3886002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6502400" y="4038402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502400" y="4254302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Mobile first: najpierw prosty układ jednokolumnowy, potem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dodajemy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kolumny dla większych ekranów. Mniej nadpisywania i szybsze ładowanie na telefonie.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12 · Strony responsywne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PUNKTY PRZERWANIA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Gdzie zmieniać układ?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21145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44464"/>
                <a:gridCol w="1333996"/>
                <a:gridCol w="2052340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 (Bootstrap 5)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min-width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Typowe urządzenie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xs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—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telefon pionowo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576px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telefon poziomo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768px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tablet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lg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992px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mały laptop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xl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1200px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komputer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xxl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1400px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duży monitor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6248400" y="1653480"/>
            <a:ext cx="5130800" cy="1240730"/>
          </a:xfrm>
          <a:prstGeom prst="roundRect">
            <a:avLst>
              <a:gd name="adj" fmla="val 6141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248400" y="1653480"/>
            <a:ext cx="50800" cy="124073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02400" y="18058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02400" y="2021780"/>
            <a:ext cx="4711700" cy="72003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142033"/>
                </a:solidFill>
                <a:latin typeface="Arial"/>
              </a:rPr>
              <a:t>Punkt przerwania wybieramy tam, gdzie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treść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zaczyna źle wyglądać, a nie pod konkretny model telefonu. Zwykle wystarczą 2–3 progi.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77000" y="3046611"/>
            <a:ext cx="4940300" cy="55483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zwężaj okno w F12 i obserwuj, kiedy układ „pęka”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Grid z auto-fill/minmax często obywa się bez żadnego progu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12 · Strony responsywne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PRZYKŁAD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Jedna kolumna na telefonie, trzy na komputerze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4680" cy="3256359"/>
          </a:xfrm>
          <a:prstGeom prst="roundRect">
            <a:avLst>
              <a:gd name="adj" fmla="val 23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256359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uklad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gap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8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grid-template-areas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"tresc"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"menu"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"boczny"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media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min-width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600px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.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uklad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grid-template-columns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140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fr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140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grid-template-areas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"menu tresc boczny"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40324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52057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22280" y="1653480"/>
            <a:ext cx="208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okno 320 px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22280" y="1894780"/>
            <a:ext cx="2044700" cy="2247900"/>
          </a:xfrm>
          <a:prstGeom prst="roundRect">
            <a:avLst>
              <a:gd name="adj" fmla="val 3726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5228630" y="1901130"/>
            <a:ext cx="203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53302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54826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56350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5838230" y="1964630"/>
            <a:ext cx="132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5927130" y="1977330"/>
            <a:ext cx="118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klub.html</a:t>
            </a:r>
          </a:p>
        </p:txBody>
      </p:sp>
      <p:pic>
        <p:nvPicPr>
          <p:cNvPr id="28" name="Picture 27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630" y="2231330"/>
            <a:ext cx="2032000" cy="19050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7419380" y="1653480"/>
            <a:ext cx="38290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okno 700 px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419380" y="1894780"/>
            <a:ext cx="3790950" cy="2247900"/>
          </a:xfrm>
          <a:prstGeom prst="roundRect">
            <a:avLst>
              <a:gd name="adj" fmla="val 338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ounded Rectangle 30"/>
          <p:cNvSpPr/>
          <p:nvPr/>
        </p:nvSpPr>
        <p:spPr>
          <a:xfrm>
            <a:off x="7425730" y="1901130"/>
            <a:ext cx="377825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Rounded Rectangle 31"/>
          <p:cNvSpPr/>
          <p:nvPr/>
        </p:nvSpPr>
        <p:spPr>
          <a:xfrm>
            <a:off x="75273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Rounded Rectangle 32"/>
          <p:cNvSpPr/>
          <p:nvPr/>
        </p:nvSpPr>
        <p:spPr>
          <a:xfrm>
            <a:off x="76797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4" name="Rounded Rectangle 33"/>
          <p:cNvSpPr/>
          <p:nvPr/>
        </p:nvSpPr>
        <p:spPr>
          <a:xfrm>
            <a:off x="78321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Rounded Rectangle 34"/>
          <p:cNvSpPr/>
          <p:nvPr/>
        </p:nvSpPr>
        <p:spPr>
          <a:xfrm>
            <a:off x="8035330" y="1964630"/>
            <a:ext cx="306705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6" name="TextBox 35"/>
          <p:cNvSpPr txBox="1"/>
          <p:nvPr/>
        </p:nvSpPr>
        <p:spPr>
          <a:xfrm>
            <a:off x="8124230" y="1977330"/>
            <a:ext cx="2927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klub.html</a:t>
            </a:r>
          </a:p>
        </p:txBody>
      </p:sp>
      <p:pic>
        <p:nvPicPr>
          <p:cNvPr id="37" name="Picture 36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5730" y="2231330"/>
            <a:ext cx="3778250" cy="1905000"/>
          </a:xfrm>
          <a:prstGeom prst="rect">
            <a:avLst/>
          </a:prstGeom>
        </p:spPr>
      </p:pic>
      <p:sp>
        <p:nvSpPr>
          <p:cNvPr id="38" name="Rounded Rectangle 37"/>
          <p:cNvSpPr/>
          <p:nvPr/>
        </p:nvSpPr>
        <p:spPr>
          <a:xfrm>
            <a:off x="5222280" y="4295080"/>
            <a:ext cx="615692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9" name="Rectangle 38"/>
          <p:cNvSpPr/>
          <p:nvPr/>
        </p:nvSpPr>
        <p:spPr>
          <a:xfrm>
            <a:off x="5222280" y="429508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40" name="TextBox 39"/>
          <p:cNvSpPr txBox="1"/>
          <p:nvPr/>
        </p:nvSpPr>
        <p:spPr>
          <a:xfrm>
            <a:off x="5476280" y="4447480"/>
            <a:ext cx="57378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476280" y="4663380"/>
            <a:ext cx="573782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Na telefonie treść jest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pierwsza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, menu niżej — kolejność obszarów zmieniamy w CSS, nie w HTML.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12 · Strony responsywne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ELASTYCZNE ROZMIARY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Jednostki względne zamiast stałych pikseli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6153149" cy="19901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22834"/>
                <a:gridCol w="2461220"/>
                <a:gridCol w="196909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Zamiast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Lepiej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Dlaczego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width: 960px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max-width: 960px; width: 100%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zwęża się na małym ekranie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font-size: 14px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font-size: 1rem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szanuje ustawienia użytkownika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height: 400px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min-height: 400px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treść nie wyjdzie poza blok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 × width: 300px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Grid / Flex + fr, 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kolumny dzielą miejsce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7274520" y="1653480"/>
            <a:ext cx="4104680" cy="1249362"/>
          </a:xfrm>
          <a:prstGeom prst="roundRect">
            <a:avLst>
              <a:gd name="adj" fmla="val 609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274520" y="1653480"/>
            <a:ext cx="50800" cy="12493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15820" y="1799530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kontener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15820" y="2038846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width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min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%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-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rem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960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15820" y="2278162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margin-inline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auto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15820" y="2517477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74520" y="3055243"/>
            <a:ext cx="4142780" cy="9243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min()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wybiera mniejszą wartość: na telefonie cała szerokość minus marginesy, na komputerze najwyżej 960 px.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margin-inline: auto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= margines z lewej i prawej.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12 · Strony responsywne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OBRAZY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img: max-width, srcset i sizes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249362"/>
          </a:xfrm>
          <a:prstGeom prst="roundRect">
            <a:avLst>
              <a:gd name="adj" fmla="val 609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2493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D5FD0"/>
                </a:solidFill>
                <a:latin typeface="Courier New"/>
              </a:rPr>
              <a:t>img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38846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max-width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%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78162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height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auto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17477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055243"/>
            <a:ext cx="5130800" cy="1774230"/>
          </a:xfrm>
          <a:prstGeom prst="roundRect">
            <a:avLst>
              <a:gd name="adj" fmla="val 429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3055243"/>
            <a:ext cx="50800" cy="177423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54100" y="320129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img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"las-800.jpg"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41302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srcset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"las-400.jpg 400w,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62475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0B7A3B"/>
                </a:solidFill>
                <a:latin typeface="Courier New"/>
              </a:rPr>
              <a:t>             las-800.jpg 800w,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836491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0B7A3B"/>
                </a:solidFill>
                <a:latin typeface="Courier New"/>
              </a:rPr>
              <a:t>             las-1600.jpg 1600w"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48224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sizes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"(min-width: 768px) 50vw, 100vw"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59957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width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"800"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height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"533"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7169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alt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"Las jesienią"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77000" y="1653480"/>
            <a:ext cx="4940300" cy="198000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max-width: 100%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obraz nigdy nie jest szerszy niż rodzic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height: auto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zachowane proporcje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srcset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lista plików z szerokością w pikselach (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w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sizes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jak szeroko obraz będzie wyświetlony; przeglądarka sama wybiera plik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width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height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w HTML — rezerwują miejsce, strona nie „skacze” przy ładowaniu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12 · Strony responsywne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OBRAZY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picture — inny kadr dla innego ekranu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4680" cy="2059781"/>
          </a:xfrm>
          <a:prstGeom prst="roundRect">
            <a:avLst>
              <a:gd name="adj" fmla="val 369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05978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picture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source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media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"(min-width: 600px)"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srcset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"gory-szeroki.jpg"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source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"image/avif"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srcset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"gory.avif"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img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"gory-kwadrat.jpg"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alt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"Góry o zachodzie słońca"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picture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3865662"/>
            <a:ext cx="410468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2800" y="3865662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66800" y="4018062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233962"/>
            <a:ext cx="368558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Przeglądarka bierze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pierwsze pasujące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&lt;source&gt;. Element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&lt;img&gt;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jest obowiązkowy — to wersja domyślna i miejsce na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alt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22280" y="1653480"/>
            <a:ext cx="195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okno 300 px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222280" y="1894780"/>
            <a:ext cx="1917700" cy="2501900"/>
          </a:xfrm>
          <a:prstGeom prst="roundRect">
            <a:avLst>
              <a:gd name="adj" fmla="val 3973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5228630" y="1901130"/>
            <a:ext cx="190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53302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54826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56350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5838230" y="1964630"/>
            <a:ext cx="119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5927130" y="1977330"/>
            <a:ext cx="105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picture.html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630" y="2231330"/>
            <a:ext cx="1905000" cy="21590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292380" y="1653480"/>
            <a:ext cx="386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okno 600 px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292380" y="1894780"/>
            <a:ext cx="3822700" cy="2501900"/>
          </a:xfrm>
          <a:prstGeom prst="roundRect">
            <a:avLst>
              <a:gd name="adj" fmla="val 304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7298730" y="1901130"/>
            <a:ext cx="3810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74003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ounded Rectangle 30"/>
          <p:cNvSpPr/>
          <p:nvPr/>
        </p:nvSpPr>
        <p:spPr>
          <a:xfrm>
            <a:off x="75527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Rounded Rectangle 31"/>
          <p:cNvSpPr/>
          <p:nvPr/>
        </p:nvSpPr>
        <p:spPr>
          <a:xfrm>
            <a:off x="77051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Rounded Rectangle 32"/>
          <p:cNvSpPr/>
          <p:nvPr/>
        </p:nvSpPr>
        <p:spPr>
          <a:xfrm>
            <a:off x="7908330" y="1964630"/>
            <a:ext cx="3098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7997230" y="1977330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picture.html</a:t>
            </a:r>
          </a:p>
        </p:txBody>
      </p:sp>
      <p:pic>
        <p:nvPicPr>
          <p:cNvPr id="35" name="Picture 34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8730" y="2231330"/>
            <a:ext cx="3810000" cy="2159000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12 · Strony responsywne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TYPOGRAFIA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clamp() — płynny rozmiar tekstu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4680" cy="1488678"/>
          </a:xfrm>
          <a:prstGeom prst="roundRect">
            <a:avLst>
              <a:gd name="adj" fmla="val 51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488678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38846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font-size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clamp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1.5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rem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78162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           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vw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+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rem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17477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           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rem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56793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812800" y="3294559"/>
          <a:ext cx="4102100" cy="13938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476673"/>
                <a:gridCol w="2625427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Argument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1.5rem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minimum (24 px)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4vw + 1rem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wartość preferowana — rośnie z oknem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3rem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maksimum (48 px)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Rounded Rectangle 11"/>
          <p:cNvSpPr/>
          <p:nvPr/>
        </p:nvSpPr>
        <p:spPr>
          <a:xfrm>
            <a:off x="812800" y="4843959"/>
            <a:ext cx="4104680" cy="1187450"/>
          </a:xfrm>
          <a:prstGeom prst="roundRect">
            <a:avLst>
              <a:gd name="adj" fmla="val 641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4843959"/>
            <a:ext cx="50800" cy="118745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66800" y="4996359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5212259"/>
            <a:ext cx="368558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Dodatek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+ 1rem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 sprawia, że tekst reaguje też na powiększenie strony przez użytkownika — samo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vw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 by tego nie robiło.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222280" y="1653480"/>
            <a:ext cx="220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okno 340 px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222280" y="1894780"/>
            <a:ext cx="2171700" cy="1803400"/>
          </a:xfrm>
          <a:prstGeom prst="roundRect">
            <a:avLst>
              <a:gd name="adj" fmla="val 42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5228630" y="1901130"/>
            <a:ext cx="2159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53302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54826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56350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5838230" y="1964630"/>
            <a:ext cx="1447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5927130" y="1977330"/>
            <a:ext cx="130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clamp.html</a:t>
            </a:r>
          </a:p>
        </p:txBody>
      </p:sp>
      <p:pic>
        <p:nvPicPr>
          <p:cNvPr id="24" name="Picture 2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630" y="2231330"/>
            <a:ext cx="2159000" cy="14605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546380" y="1653480"/>
            <a:ext cx="386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okno 600 px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546380" y="1894780"/>
            <a:ext cx="3822700" cy="1803400"/>
          </a:xfrm>
          <a:prstGeom prst="roundRect">
            <a:avLst>
              <a:gd name="adj" fmla="val 42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7552730" y="1901130"/>
            <a:ext cx="3810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76543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78067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79591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ounded Rectangle 30"/>
          <p:cNvSpPr/>
          <p:nvPr/>
        </p:nvSpPr>
        <p:spPr>
          <a:xfrm>
            <a:off x="8162330" y="1964630"/>
            <a:ext cx="3098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8251230" y="1977330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clamp.html</a:t>
            </a:r>
          </a:p>
        </p:txBody>
      </p:sp>
      <p:pic>
        <p:nvPicPr>
          <p:cNvPr id="33" name="Picture 32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2730" y="2231330"/>
            <a:ext cx="3810000" cy="146050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222280" y="3850580"/>
            <a:ext cx="619502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oknie 340 px: 4 · 3,4 + 16 ≈ 29,6 px. W oknie 600 px: 24 + 16 = 40 px.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12 · Strony responsywne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TESTOWANIE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Tryb urządzeń w narzędziach deweloperskich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F12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78930"/>
            <a:ext cx="2038350" cy="2056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otwórz narzędzia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200203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Ctrl+Shift+M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78930"/>
            <a:ext cx="2038350" cy="2056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przełącz pasek urządzeń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200203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Wybierz rozmiar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78930"/>
            <a:ext cx="203835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gotowy model lub tryb Responsive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200203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Przeciągaj krawędź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78930"/>
            <a:ext cx="203835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szukaj miejsc, gdzie układ pęka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41400" y="2890341"/>
            <a:ext cx="4940300" cy="122277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sprawdź, czy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nie ma poziomego paska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przewijania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tekst czytelny bez powiększania (co najmniej ok. 16 px)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przyciski i odnośniki łatwe do trafienia palcem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obrazy nie wychodzą poza ekran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248400" y="2890341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248400" y="2890341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502400" y="3042741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02400" y="3258641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Tryb urządzeń tylko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symuluje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rozmiar ekranu. Przed publikacją sprawdź stronę także na prawdziwym telefonie — inaczej działa dotyk, klawiatura ekranowa i pasek adresu.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12 · Strony responsywne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EGZAMIN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619125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1" i="0" u="none">
                <a:solidFill>
                  <a:srgbClr val="142033"/>
                </a:solidFill>
                <a:latin typeface="Arial"/>
              </a:rPr>
              <a:t>1.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Aby strona poprawnie dopasowała szerokość do ekranu telefonu, w sekcji head należy umieścić: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12800" y="2285901"/>
          <a:ext cx="6153150" cy="16218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92224"/>
                <a:gridCol w="5660926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Znacznik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&lt;meta charset="utf-8"&gt;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58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&lt;meta name="viewport" content="width=device-width, initial-scale=1"&gt;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&lt;meta name="description" content="mobile"&gt;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&lt;link rel="icon" href="mobile.png"&gt;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270750" y="1653480"/>
            <a:ext cx="414655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1" i="0" u="none">
                <a:solidFill>
                  <a:srgbClr val="142033"/>
                </a:solidFill>
                <a:latin typeface="Arial"/>
              </a:rPr>
              <a:t>2.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Reguła ma działać tylko w oknach o szerokości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co najmniej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768 px. Który zapis?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7270750" y="2285901"/>
          <a:ext cx="410845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10766"/>
                <a:gridCol w="3697684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@media (max-width: 768px)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@media (min-width: 768px)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@media screen, 768px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@viewport (width: 768px)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12 · Strony responsywne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61801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meta viewport do swojej strony i porównaj jej wygląd w trybie urządzeń z tą linią i bez niej.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89205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Przerób układ z lekcji 11 na mobile first: jedna kolumna na telefonie, dwie od 600 px, trzy od 992 px.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71564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Ustaw nagłówkowi h1 rozmiar z clamp() i sprawdź, przy jakiej szerokości okna osiąga maksimum.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53834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Wstaw zdjęcie z max-width: 100% oraz element picture z innym kadrem dla szerokich ekranów.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75712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Znajdź na swojej stronie element powodujący poziome przewijanie na ekranie 360 px i popraw go.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12 · Strony responsywne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43837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służy meta viewport i co się stanie, gdy go zabraknie?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704979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Na czym polega podejście mobile first i jakich warunków @media w nim używamy?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68022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srcset od elementu picture?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89195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oznaczają trzy argumenty funkcji clamp()?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 (Responsive design, Using media queries, Responsive images, clamp()), W3C Media Queries Level 4, dokumentacja Bootstrap 5 (Breakpoints)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1.12 Strony responsywne (RWD)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