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wprowadzająca do serii o wyświetlaczach. Omawiamy parametry, które pojawiają się w specyfikacjach; szczegóły technologii (LCD, OLED itd.) w kolejnych lekcjach.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Ważne rozróżnienie: Mini LED i RGB Mini LED to nadal LCD (podświetlenie), a MicroLED i OLED to ekrany emisyjne — świeci każdy piksel. Marketingowe nazwy typu „Micro RGB” łatwo pomylić z MicroLED.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Rozdzielczość natywna to fizyczna liczba pikseli matrycy. Wyższa rozdzielczość wymaga mocniejszej karty graficznej i zwykle skalowania interfejsu w systemie.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Rozrywanie (tearing) powstaje, gdy karta wysyła nową klatkę w środku rysowania poprzedniej. VRR rozwiązuje problem sprzętowo; V-Sync każe karcie czekać.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Producenci często podają „1 ms” zmierzone w najkorzystniejszych warunkach i z najmocniejszym overdrive. Rzetelne wartości dają niezależne testy (lekcja 7).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Naklejka „HDR” na monitorze 300 cd/m² bez lokalnego wygaszania nic nie daje. DisplayHDR 400 to bardzo niski próg; sensowny HDR zaczyna się od FALD/Mini LED albo OLED.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Kontrast to stosunek luminancji bieli do czerni. Liczby dynamiczne w stylu 100 000 000:1 nic nie mówią o jakości obrazu.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FRC to szybkie przełączanie między sąsiednimi odcieniami, by udawać większą głębię. Stara prezentacja podawała sRGB ≈ 35% i Adobe RGB ≈ 50% barw widzianych przez oko — to wartości przybliżone, zależne od modelu przestrzeni barw.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FALD = Full Array Local Dimming. RGB Mini LED stało się w 2026 r. modną technologią telewizorów premium (Hisense, Samsung, LG, Sony, TCL). Szczegóły w lekcji 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Procent pokrycia przedniego panelu (screen-to-body) ma największe znaczenie w smartfonach i laptopach — cienkie ramki pozwalają na większy ekran w tej samej obudowie.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Badania nad wpływem światła niebieskiego na sen są niejednoznaczne — pewne jest, że późne korzystanie z ekranów utrudnia zasypianie. OLED-y w telefonach często używają PWM przy niskiej jasności.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Tunery omawiamy dokładniej w lekcji 12 (telewizja cyfrowa). Przy zakupie telewizora warto sprawdzić, jak długo producent obiecuje aktualizacje systemu.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Tryb „eco” zwykle mocno obniża jasność. W HDR telewizory zużywają nawet dwa razy więcej energii niż w SDR.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Adobe RGB, bo odpowiada możliwościom druku.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Monitory i ekrany · Lekcja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Parametry ekranów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Jak czytać specyfikację monitora i telewizora w 2026 roku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PRZEGLĄD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wyświetlaczy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3683000"/>
                <a:gridCol w="358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Stan w 2026 r.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CRT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wiązka elektronów pobudza luminofor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wycofane — retro i kolekcjonerzy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Plazma (PDP)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plazma w komorach emituje UV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produkcję zakończono w 2014 r.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ciekły kryształ + podświetlenie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nadal najpopularniejsze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Mini LED / RGB Mini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LCD z tysiącami małych diod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wyższa półka; RGB — hit 2026 r.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OLED (WOLED, QD-OLED)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każdy piksel świeci sam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premium TV i monitory gamingowe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MicroLED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nieorganiczne diody w każdym pikselu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drogie, ekrany modułowe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OBRAZ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Rozdzielczość i proporcje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52070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3048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Piksele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1280 × 720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Full HD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1920 × 1080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QHD (1440p)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2560 × 1440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4K UHD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3840 × 2160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5K2K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5120 × 2160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7680 × 4320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324600" y="1874441"/>
            <a:ext cx="5054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559550" y="2083991"/>
            <a:ext cx="4622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Proporcje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59550" y="2366566"/>
            <a:ext cx="4622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4:3 (stare monitory),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16:9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(standard), 16:10 i 3:2 (laptopy — więcej miejsca w pionie), 21:9 i 32:9 (ultrapanoramiczne).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324600" y="3155156"/>
            <a:ext cx="5054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559550" y="3364706"/>
            <a:ext cx="4622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PPI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59550" y="3647281"/>
            <a:ext cx="4622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Piksele na cal decydują o ostrości: 27″ QHD ≈ 109 PPI, 27″ 4K ≈ 163 PPI.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4435872"/>
            <a:ext cx="3022600" cy="13462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9550400" y="46341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779000" y="4611291"/>
            <a:ext cx="25003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4:3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550400" y="503277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779000" y="4910931"/>
            <a:ext cx="16383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16:9 — przerywana linia to przekątna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550400" y="5431433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779000" y="5408612"/>
            <a:ext cx="334764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21:9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RUCH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Odświeżanie i synchronizacja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60 Hz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biuro, filmy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144–240 Hz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typowy monitor gamingowy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720 Hz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rekord OLED (CES 2026)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40856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47750" y="36181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VRR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7750" y="390068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Zmienne odświeżanie dopasowane do liczby klatek z karty — koniec rozrywania obrazu. G-Sync, FreeSync, HDMI VRR, VESA AdaptiveSync.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402634" y="340856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637584" y="36181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V-Sync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37584" y="390068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Programowa synchronizacja z odświeżaniem: brak rozrywania, ale większe opóźnienie.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92467" y="340856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227417" y="36181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Telewizory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7417" y="390068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„100 Hz” w TV często oznacza interpolację — telewizor dorabia klatki, których nie ma w źródle.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RUCH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Czas reakcji i opóźnienie wejścia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GtG (Gray-to-Gray)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Jak szybko piksel zmienia jeden odcień szarości na inny. LCD: kilka ms, OLED: ok. 0,03 ms.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MPRT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Jak długo obraz „stoi” na oku. Zależy od odświeżania — sztuczki z migającym podświetleniem (BFI) go skracają.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Overdrive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Wyższe napięcie przyspiesza piksele LCD, ale za mocne daje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overshoot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jasne obwódki za obiektami.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520877"/>
            <a:ext cx="10566400" cy="731441"/>
          </a:xfrm>
          <a:prstGeom prst="roundRect">
            <a:avLst>
              <a:gd name="adj" fmla="val 1041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520877"/>
            <a:ext cx="38100" cy="7314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673277"/>
            <a:ext cx="10109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Input lag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(opóźnienie wejścia) to czas od sygnału do obrazu na ekranie. W telewizorach włączamy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tryb gry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który wyłącza opóźniające przetwarzanie.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ŚWIATŁO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Jasność i HDR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4254500" cy="1428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Jasność w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cd/m²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(nitach)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SDR: zwykle 250–400 cd/m² wystarcza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HDR: szczytowo od 400 do ponad 2000 cd/m²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OLED ogranicza jasność dużych jasnych płaszczyzn (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ABL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562600" y="1874441"/>
          <a:ext cx="57150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59000"/>
                <a:gridCol w="3556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Standard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HDR10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podstawowy, statyczne metadane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HDR10+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metadane dynamiczne, bez licencji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Dolby Vision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metadane dynamiczne, licencja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HLG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telewizja nadawana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VESA DisplayHDR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certyfikaty 400–1400 i True Black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ŚWIATŁO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Kontrast i czerń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ok. 1000:1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typowe LCD IPS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ok. 3000:1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typowe LCD VA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1D5FD0"/>
                </a:solidFill>
                <a:latin typeface="Arial"/>
              </a:rPr>
              <a:t>∞ : 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OLED — piksel wyłączony = czerń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40856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47750" y="36181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Statyczny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7750" y="390068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Najjaśniejszy i najciemniejszy punkt na jednym obrazie. Jedyna uczciwa wartość do porównań.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402634" y="340856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637584" y="36181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Dynamiczny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37584" y="390068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Mierzony przy zmianie jasności podświetlenia między obrazami — liczby w milionach są marketingiem.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92467" y="340856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227417" y="361811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Local dimming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27417" y="390068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Podświetlenie podzielone na strefy przyciemniane osobno. Im więcej stref, tym mniej poświaty (blooming).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Głębia i przestrzeń barw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5461000" cy="1670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51000"/>
                <a:gridCol w="1905000"/>
                <a:gridCol w="1905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Głębia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Odcieni na kanał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Kolorów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6 bit + FRC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64 (udaje 256)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16,7 mln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8 bit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256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16,7 mln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10 bit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1024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1,07 mld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12 bit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4096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68,7 mld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798491"/>
            <a:ext cx="549910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Ten sam kanał przy różnej liczbie odcieni — mało bitów daje widoczne pasy (banding):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4374952"/>
            <a:ext cx="1536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8 odcieni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3800" y="4298752"/>
            <a:ext cx="3810000" cy="33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2800" y="4794052"/>
            <a:ext cx="1536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32 odcienie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800" y="4717852"/>
            <a:ext cx="3810000" cy="33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12800" y="5213152"/>
            <a:ext cx="1536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256 odcieni (8 bit)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3800" y="5136952"/>
            <a:ext cx="3810000" cy="330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791960" y="1874441"/>
            <a:ext cx="462534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D5FD0"/>
                </a:solidFill>
                <a:latin typeface="Arial"/>
              </a:rPr>
              <a:t>sRGB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internet, biuro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D5FD0"/>
                </a:solidFill>
                <a:latin typeface="Arial"/>
              </a:rPr>
              <a:t>DCI-P3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kino, HDR, Apple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D5FD0"/>
                </a:solidFill>
                <a:latin typeface="Arial"/>
              </a:rPr>
              <a:t>Adobe RGB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druk, fotografia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1" i="0" u="none">
                <a:solidFill>
                  <a:srgbClr val="1D5FD0"/>
                </a:solidFill>
                <a:latin typeface="Arial"/>
              </a:rPr>
              <a:t>Rec. 2020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cel przyszłości (HDR)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Wierność: </a:t>
            </a:r>
            <a:r>
              <a:rPr sz="1400" b="1" i="0" u="none">
                <a:solidFill>
                  <a:srgbClr val="1D5FD0"/>
                </a:solidFill>
                <a:latin typeface="Arial"/>
              </a:rPr>
              <a:t>Delta 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poniżej 2 = różnica niewidoczna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LCD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podświetlenia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4826000"/>
                <a:gridCol w="345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D5FD0"/>
                          </a:solidFill>
                          <a:latin typeface="Arial"/>
                        </a:rPr>
                        <a:t>Jakość czerni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CCFL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świetlówki (dawne LCD)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słaba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Edge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diody na krawędziach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słaba, nierówna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Direct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diody za ekranem, bez stref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średnia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FALD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diody za ekranem, strefy przyciemniania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dobra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Mini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tysiące małych diod, setki–tysiące stref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dobra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RGB Mini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osobne diody R, G, B w podświetleniu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dobra + szersza gama barw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70019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700191"/>
            <a:ext cx="38100" cy="51812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85259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Quantum Dot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(QLED) to warstwa kropek kwantowych poprawiająca kolory — działa z każdym typem podświetlenia LED.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ERGONOMIA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Powłoka, kąty widzenia i montaż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Powłoka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Matowa — rozprasza odbicia, obraz lekko „ziarnisty”. Błyszcząca — żywsze kolory i czerń, ale odbicia lamp i okien.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Kąty widzenia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Kąt, pod którym obraz nie traci kolorów i kontrastu. Producenci podają 178°, ale znaczenie ma,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co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się zmienia (testy — lekcja 7).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VESA MIS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Standard mocowania: 75×75 i 100×100 mm dla monitorów, 200×200 do 600×400 mm dla telewizorów.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Regulacja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Wysokość, pochylenie, obrót, pivot (obrót o 90°) — ważne przy pracy wiele godzin dziennie.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ZDROWIE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Migotanie i światło niebieskie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PWM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Regulacja jasności przez szybkie włączanie i wyłączanie. Przy niskiej częstotliwości może męczyć oczy. Szukaj </a:t>
            </a:r>
            <a:r>
              <a:rPr sz="1200" b="1" i="0" u="none">
                <a:solidFill>
                  <a:srgbClr val="1D5FD0"/>
                </a:solidFill>
                <a:latin typeface="Arial"/>
              </a:rPr>
              <a:t>flicker-free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Światło niebieskie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Tryby nocne i filtry przesuwają barwy w stronę ciepłych. Certyfikaty TÜV Low Blue Light oznaczają rozwiązania sprzętowe.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Higiena pracy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Zasada 20-20-20: co 20 minut patrz przez 20 sekund na coś oddalonego o ok. 6 m. Jasność dopasowana do otoczenia.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TELEWIZORY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Smart TV, tunery i łączność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Systemy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Tizen (Samsung), webOS (LG), Google TV (m.in. Sony, TCL), VIDAA (Hisense), Fire TV. Aktualizacje zależą od producenta.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Tunery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DVB-T2/HEVC (naziemna), DVB-S2 (satelita), DVB-C (kablówka). Stary tuner DVB-T nie odbierze dziś większości kanałów.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Złącza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HDMI 2.1 (VRR, eARC), DisplayPort i USB-C w monitorach, Wi-Fi, Ethernet, Bluetooth — szczegóły w lekcji 11.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Podzespoły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Procesor, RAM i pamięć decydują o płynności menu i aplikacji — tanie telewizory bywają bardzo powolne.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ENERGIA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Etykieta energetyczna UE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6134100" cy="1428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Od marca 2021 r. nowa skala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A–G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(bez A+++)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Większość telewizorów ma klasę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E–G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— skala zostawia miejsce na postęp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Osobno podaje się zużycie w SDR i w HDR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Kod QR prowadzi do bazy EPREL z pełnymi danymi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442200" y="1874441"/>
            <a:ext cx="3937000" cy="1104900"/>
          </a:xfrm>
          <a:prstGeom prst="roundRect">
            <a:avLst>
              <a:gd name="adj" fmla="val 6896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442200" y="1874441"/>
            <a:ext cx="38100" cy="11049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708900" y="2026841"/>
            <a:ext cx="3479800" cy="8001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Wniosek: klasa „G” w telewizorze to norma, a nie zły produkt. Porównuj </a:t>
            </a:r>
            <a:r>
              <a:rPr sz="1500" b="1" i="0" u="none">
                <a:solidFill>
                  <a:srgbClr val="1D5FD0"/>
                </a:solidFill>
                <a:latin typeface="Arial"/>
              </a:rPr>
              <a:t>kWh / 1000 h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między podobnymi modelami.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1 · Parametry ekranów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CC8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34717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Mini LED to wciąż LCD, a MicroLED nie?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51673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kontrast statyczny od dynamicznego?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6061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co monitorowi VRR, skoro ma 240 Hz?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653960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Jaką przestrzeń barw powinien pokrywać monitor do obróbki zdjęć do druku?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VESA (DisplayHDR, MIS), UE (etykieta energetyczna), LG Display (CES 2026)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1: Parametry ekranów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