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'Model relacyjny' (63 slajdy). Usunięto CREATE DOMAIN i DROP DOMAIN — tych poleceń nie ma w MySQL ani MariaDB; ich rolę pełnią CHECK i ENUM. Szczegóły składni kluczy obcych (ON DELETE CASCADE itd.) są w lekcji 9, tu tylko idea.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 wspomnieć, że SQL ma kolejne wersje standardu: SQL-92, SQL:1999, ... SQL:2023. MySQL i MariaDB implementują większość podstaw, ale mają też własne rozszerzenia.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listy własności relacji. Kolejność wierszy teoretycznie nie ma znaczenia, ale w praktyce bez ORDER BY wynik może przyjść w dowolnej kolejności — warto to podkreślić przy lekcji o SELECT.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1 oznacza prawdę, NULL — 'nie wiadomo'. To częsty błąd na egzaminie i w pracy: WHERE miasto = NULL zwraca zero wierszy.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Klucz kandydujący musi być minimalny: para (id_klienta, imie) też jest unikalna, ale nie minimalna. Pytanie egzaminacyjne: jak nazywa się pole, które jednoznacznie identyfikuje rekord? — klucz główny.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lista kryteriów: najmniej atrybutów, najrzadziej się zmienia, najmniej znaków, najmniejsza wartość maksymalna, najłatwiejszy w użyciu. W aplikacjach rozproszonych stosuje się też UUID (w MySQL funkcje UUID() i UUID_TO_BIN() z kolumną BINARY(16); MariaDB od 11.7 ma też UUID_v7() i typ UUID) — temat na rok 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Klucz obcy po stronie 'wiele' w związku 1:N. Klucz obcy może przyjmować NULL, jeśli związek jest opcjonalny.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szczegółowo opisywała CREATE DOMAIN Rodzaj AS CHAR DEFAULT 'M' CHECK (VALUE IN ('M','K')). To nie zadziała w MySQL. W starszych MySQL (do 8.0.15) CHECK był parsowany, ale ignorowany — stąd dawne przekonanie, że 'MySQL nie ma CHECK'.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Kategoria 99 nie istnieje, więc wstawienie się nie udaje. Klientki z zamówieniami nie da się usunąć, bo zamówienia straciłyby właściciela. Komunikaty pochodzą z serwera z bazą sklep.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Algebra relacyjna Codda ma więcej operacji (suma, różnica, iloczyn kartezjański, przemianowanie), ale te trzy wystarczą, żeby zrozumieć SELECT. Złączenia mają osobną lekcję.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do 5: ISBN identyfikuje wydanie (tytuł), a nie egzemplarz — kilka egzemplarzy ma ten sam ISBN, więc egzemplarz potrzebuje własnego 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każda wartość klucza obcego musi odpowiadać istniejącej wartości klucza głównego w tabeli nadrzędnej albo być NULL.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Model relacyjny i klucze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Tabele, wartość NULL, klucze główne i obce oraz reguły, które pilnują porządku w danych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Model relacyjny: pomysł z 1970 roku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20329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Edgar F. Codd (IBM) opisał model w artykule „A Relational Model of Data for Large Shared Data Banks”.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Dane to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relacje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matematyczne zbiory krotek, które my widzimy jako tabele.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Pierwsze komercyjne systemy: Oracle (1979), IBM DB2 (1983).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 ponad 50 latach model relacyjny wciąż dominuje w bankach, sklepach i administracji.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1976140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159514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1970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345630"/>
            <a:ext cx="1595140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artykuł Codda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403060" y="1653480"/>
            <a:ext cx="1976140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612610" y="1837630"/>
            <a:ext cx="159514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1986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12610" y="2345630"/>
            <a:ext cx="1595140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pierwszy standard SQL (ANSI)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ZASADY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Właściwości relacji (tabeli)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Unikalne nazwy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każda tabela w bazie i każda kolumna w tabeli ma własną nazwę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Wartości atomowe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komórce jedna wartość — nie lista „laptop, mysz”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Jedna dziedzina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wszystkie wartości w kolumnie mają ten sam typ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43622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Brak duplikatów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żadne dwa wiersze nie są identyczne — pilnuje tego klucz główny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43622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Kolejność bez znaczenia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435052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wiersze i kolumny nie mają ustalonej kolejności; sortujemy dopiero w zapytaniu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43622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Klucz główny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każda tabela ma kolumnę (lub kolumny) jednoznacznie wskazującą wiersz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BRAK WARTOŚCI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NULL — nie zero i nie pusty tekst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51745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NULL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oznacza: wartość nieznana albo nie dotyczy.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0 to liczba, '' to pusty tekst — a NULL to brak czegokolwiek.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Porównanie z NULL daje NULL, dlatego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= NULL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nigdy nie działa.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Sprawdzamy operatorem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IS NULL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IS NOT NULL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55681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=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=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248400" y="2362696"/>
          <a:ext cx="5130800" cy="63420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49636"/>
                <a:gridCol w="1936849"/>
                <a:gridCol w="1344315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NULL =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NULL IS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0 =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155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248400" y="3063577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495377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Klientka bez podanego miasta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736677"/>
          <a:ext cx="10566400" cy="63420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15047"/>
                <a:gridCol w="4581426"/>
                <a:gridCol w="3069927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miasto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155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Zielińska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12800" y="4437559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KLUCZE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Rodzaje kluczy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93370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4649192"/>
                <a:gridCol w="3381276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Klucz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Definicja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 w bazie sklep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kandydujący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minimalny zestaw kolumn jednoznacznie wskazujący wiersz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id_klienta, email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główny (PRIMARY KEY)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wybrany klucz kandydujący; bez NULL i bez powtórzeń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klienci.id_klienta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alternatywny (UNIQUE)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kandydujący, którego nie wybrano na główny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klienci.email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obcy (FOREIGN KEY)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kolumna wskazująca klucz główny innej tabeli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zamowienia.id_klienta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złożony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z więcej niż jednej kolumny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(id_zamowienia, id_produktu)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sztuczny (surogat)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numer bez znaczenia biznesowego, zwykle AUTO_INCREMENT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id_produktu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028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naturalny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wartość, która istnieje w świecie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ISBN książki, numer rejestracyjny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DOBRA PRAKTYKA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wybrać klucz główny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25968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krótki i prosty — najlepiej jedna kolumna liczbowa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nigdy się nie zmienia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(nazwisko i e-mail się zmieniają)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zawsze znany przy wstawianiu wiersza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 zdradza danych osobowych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5160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058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Przykład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21780"/>
            <a:ext cx="471170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Dlaczego nie PESEL? Nie każdy go ma (obcokrajowcy), zdarzają się błędy i zmiany, a to dana osobowa chroniona przez RODO. W praktyce: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id INT AUTO_INCREMENT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a PESEL — jako UNIQUE.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POWIĄZANIA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Klucz obcy łączy tabele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12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produkty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1894780"/>
          <a:ext cx="6153150" cy="171569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22710"/>
                <a:gridCol w="3143349"/>
                <a:gridCol w="148709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id_kategorii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Mysz bezprzewodowa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Dysk SSD NVMe 2 TB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Hub USB-C 7w1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3677146"/>
            <a:ext cx="61912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70750" y="1653480"/>
            <a:ext cx="41465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kategorie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270750" y="1894780"/>
          <a:ext cx="4108450" cy="20000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05173"/>
                <a:gridCol w="240327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id_kategorii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Akcesoria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Drukarki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Oprogramowanie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Podzespoły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270750" y="3961507"/>
            <a:ext cx="41465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4393307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produkty.id_kategorii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wskazuje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kategorie.id_kategorii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Tabela z kluczem obcym to tabela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podrzędna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tabela wskazywana —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nadrzędna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Hub USB-C nie ma kategorii (NULL).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INTEGRALNOŚĆ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Pięć rodzajów więzów integralności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47169"/>
                <a:gridCol w="4226520"/>
                <a:gridCol w="3592711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Więzy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Pilnują, żeby…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 MySQL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wymagane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ważna kolumna nie była pusta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NOT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dziedzinowe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była z dozwolonego zakresu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typ danych, CHECK, ENUM, DEFAULT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integralność encji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wiersz był jednoznaczny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PRIMARY KEY, UNIQUE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integralność referencyjna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obcy wskazywał istniejący wiersz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FOREIGN KEY … REFERENCES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reguły biznesowe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spełnione były zasady firmy (np. limit kredytu)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CHECK, wyzwalacze (rok 2)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82597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82597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97837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19427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Standard SQL ma też CREATE DOMAIN, ale MySQL i MariaDB go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nie obsługują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Zamiast dziedzin używamy CHECK (działa od MySQL 8.0.16 i MariaDB 10.2).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BAZA PILNUJE PORZĄDKU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się stanie, gdy złamiemy reguły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10566400" cy="796131"/>
          </a:xfrm>
          <a:prstGeom prst="roundRect">
            <a:avLst>
              <a:gd name="adj" fmla="val 957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79613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INSERT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INTO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(nazwa, id_kategorii, cena, stan, data_dodania)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499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VALUES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'Tablet'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99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1299.00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'2026-10-01'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500412"/>
            <a:ext cx="105664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812800" y="2500412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66800" y="265916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ERROR 1452 (23000): Cannot add or update a child row: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8012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a foreign key constraint fails (`sklep`.`produkty`, CONSTRAINT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0108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`fk_produkt_kategoria` FOREIGN KEY (`id_kategorii`) REFERENCES `kategorie` ...)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633192"/>
            <a:ext cx="1056640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633192"/>
            <a:ext cx="50800" cy="55681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79194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DELETE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id_klienta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Anna ma zamówienia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342408"/>
            <a:ext cx="1056640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342408"/>
            <a:ext cx="50800" cy="75942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66800" y="4501158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ERROR 1451 (23000): Cannot delete or update a parent row: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722118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a foreign key constraint fails (`sklep`.`zamowienia`, CONSTRAINT `fk_zamowienie_klient` ...)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TEORIA 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Trzy podstawowe operacje na relacjach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Selekcja σ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wybiera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wiersze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spełniające warunek →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WHERE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Projekcja π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wybiera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kolumny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→ lista po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SELECT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73262"/>
          </a:xfrm>
          <a:prstGeom prst="roundRect">
            <a:avLst>
              <a:gd name="adj" fmla="val 865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Złączenie ⋈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łączy wiersze dwóch tabel po kluczu →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JOIN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080742"/>
            <a:ext cx="10566400" cy="1090811"/>
          </a:xfrm>
          <a:prstGeom prst="roundRect">
            <a:avLst>
              <a:gd name="adj" fmla="val 698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080742"/>
            <a:ext cx="50800" cy="109081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23949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nazwa, cena   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projekcja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49726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755033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cena &lt;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1000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   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selekcja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74551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bazie sklep znajdź wszystkie klucze główne i obce (phpMyAdmin → Struktura → Widok relacji).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5498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Które tabele są nadrzędne, a które podrzędne? Narysuj strzałki od klucza obcego do głównego.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53593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zapytanie zwracające produkty bez kategorii. Dlaczego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= NULL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nie działa?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06330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Spróbuj dodać produkt z nieistniejącą kategorią i usunąć klienta z zamówieniami. Zapisz kody błędów.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1534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biblioteki szkolnej wybierz klucze główne. Czy ISBN nadaje się na klucz egzemplarza?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4 · Model relacyjny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7182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klucz kandydujący od klucza głównego?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1981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warunek WHERE miasto = NULL nie zwraca żadnych wierszy?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13015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to jest integralność referencyjna?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05145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zastąpimy w MySQL standardowe polecenie CREATE DOMAIN?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E. F. Codd (1970), dokumentacja MySQL 9.7: CHECK Constraints, FOREIGN KEY Constraints; MariaDB KB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1.04: Model relacyjny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