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Pierwsza lekcja serii o drukarkach i urządzeniach peryferyjnych. Drukarki igłowe i termiczne nadal pracują w magazynach, sklepach i kasach — warto pokazać paragon i wydruk igłowy z kopią.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Podział ze starej prezentacji. Dziś najważniejsze są drukarki termiczne (paragony, etykiety) i igłowe (druk wielokopiowy).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Synchronizację zapewnia tarczka na osi silnika. Po wydrukowaniu rzędu punktów głowica przesuwa się o ułamek milimetra.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Igłówka to jedyna popularna drukarka, która drukuje przez kilka warstw papieru jednocześnie — stąd jej przetrwanie w dokumentach wielokopiowych.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Rozporządzenie UE 2016/2235 zakazało BPA w papierze termicznym od 2 stycznia 2020 r. Dlatego paragony nie nadają się do archiwizowania na lata — zrób skan lub zdjęcie.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Drukarki fiskalne w Polsce to dziś kasy online połączone z Centralnym Repozytorium Kas. Język sterowania drukarkami paragonowymi to często ESC/POS — ciekawy temat dla programistów.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Zostawiamy ten slajd jako ciekawostkę historyczną (np. drukarka ZX Printer do ZX Spectrum z 1981 r.).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Dobre pytanie na koniec: jaką drukarkę wybrać do magazynu, który drukuje listy przewozowe w trzech kopiach? (igłową).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4: 24 igły to wyższa rozdzielczość (do 360×360 dpi) i lepsza jakość pisma.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A15C00"/>
                </a:solidFill>
                <a:latin typeface="Arial"/>
              </a:rPr>
              <a:t>Urządzenia peryferyjne · Lekcja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Drukarki mozaikowe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Igłowe, termiczne i elektroczułe — stare zasady, które wciąż drukują paragony i etykiety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Czym jest drukarka mozaikowa?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10604500" cy="711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00"/>
              </a:lnSpc>
            </a:pPr>
            <a:r>
              <a:rPr sz="2000" b="0" i="0" u="none">
                <a:solidFill>
                  <a:srgbClr val="142033"/>
                </a:solidFill>
                <a:latin typeface="Arial"/>
              </a:rPr>
              <a:t>Drukarka mozaikowa tworzy obraz z </a:t>
            </a:r>
            <a:r>
              <a:rPr sz="2000" b="1" i="0" u="none">
                <a:solidFill>
                  <a:srgbClr val="A15C00"/>
                </a:solidFill>
                <a:latin typeface="Arial"/>
              </a:rPr>
              <a:t>pojedynczych punktów</a:t>
            </a:r>
            <a:r>
              <a:rPr sz="2000" b="0" i="0" u="none">
                <a:solidFill>
                  <a:srgbClr val="142033"/>
                </a:solidFill>
                <a:latin typeface="Arial"/>
              </a:rPr>
              <a:t> (mozaiki) — głowica oddziałuje na papier punktowo.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890441"/>
            <a:ext cx="3386634" cy="2385616"/>
          </a:xfrm>
          <a:prstGeom prst="roundRect">
            <a:avLst>
              <a:gd name="adj" fmla="val 425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3099991"/>
            <a:ext cx="2667000" cy="952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47750" y="4115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uderzeniowa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7750" y="4357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Igłowa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7750" y="46398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Igły uderzają w papier przez taśmę barwiącą.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402634" y="2890441"/>
            <a:ext cx="3386634" cy="2385616"/>
          </a:xfrm>
          <a:prstGeom prst="roundRect">
            <a:avLst>
              <a:gd name="adj" fmla="val 425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3099991"/>
            <a:ext cx="2667000" cy="9525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637584" y="4115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bez tuszu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37584" y="4357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Termiczna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37584" y="46398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Rozgrzane punkty głowicy zmieniają kolor specjalnego papieru.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992467" y="2890441"/>
            <a:ext cx="3386634" cy="2385616"/>
          </a:xfrm>
          <a:prstGeom prst="roundRect">
            <a:avLst>
              <a:gd name="adj" fmla="val 425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3099991"/>
            <a:ext cx="2667000" cy="9525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227417" y="4115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historia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27417" y="4357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Elektroczuła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227417" y="46398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Iskra wypala warstwę aluminium na czarnym papierze.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1 · Drukarki mozaikowe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DRUKARKA IGŁOWA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działa głowica igłowa?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236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19696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Magnes trzyma igłę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28975" y="1915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559175" y="18236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622675" y="19696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Prąd w cewce znosi pole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75350" y="1915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5550" y="18236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69050" y="19696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Igła uderza przez taśmę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21725" y="1915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051925" y="1829991"/>
            <a:ext cx="2327275" cy="457200"/>
          </a:xfrm>
          <a:prstGeom prst="roundRect">
            <a:avLst>
              <a:gd name="adj" fmla="val 16666"/>
            </a:avLst>
          </a:prstGeom>
          <a:solidFill>
            <a:srgbClr val="F7C76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09075" y="19696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Punkt na papierze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25475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47750" y="27570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Głowica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47750" y="30396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 9 do 48 igieł — najczęściej 9 lub 24. Ruch głowicy: silnik krokowy.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402634" y="25475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4637584" y="27570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Papier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37584" y="30396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Transport jak w maszynie do pisania: wałek gumowy, często papier składankowy z perforacją.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992467" y="25475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8227417" y="27570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Kolor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27417" y="30396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Taśma z odcinkami w kolorach podstawowych — szybko się brudzi, dlatego kolorowe igłówki się nie przyjęły.</a:t>
            </a:r>
          </a:p>
        </p:txBody>
      </p:sp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143177"/>
            <a:ext cx="10566400" cy="16510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066800" y="4155877"/>
            <a:ext cx="1003796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magnes stały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247900" y="4155877"/>
            <a:ext cx="495697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cewka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162300" y="4155877"/>
            <a:ext cx="698897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sprężyna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749800" y="4155877"/>
            <a:ext cx="300633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igła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591300" y="4155877"/>
            <a:ext cx="478631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taśma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162800" y="5590977"/>
            <a:ext cx="495498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papier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861300" y="4155877"/>
            <a:ext cx="453330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wałek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559800" y="5590977"/>
            <a:ext cx="1028898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czoło głowicy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9956800" y="5590977"/>
            <a:ext cx="571698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wydruk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749800" y="5590977"/>
            <a:ext cx="673298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ruch igły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1 · Drukarki mozaikowe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DRUKARKA IGŁOWA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Zalety, wady i zastosowania dziś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308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6990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Zalety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6990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Bardzo tani wydruk ·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kopie przez kalkę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(druk wielowarstwowy) · papier ciągły · odporność na kurz i ciężkie warunki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12800" y="3155156"/>
            <a:ext cx="51308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47750" y="3364706"/>
            <a:ext cx="46990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Wady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7750" y="3647281"/>
            <a:ext cx="46990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Hałas · 200–400 znaków/s, ok. 100 w wysokiej jakości · rozdzielczość od 240×144 (9 igieł) do 360×360 dpi (24 igły)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48400" y="1874441"/>
            <a:ext cx="5130800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483350" y="2083991"/>
            <a:ext cx="46990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2026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83350" y="2325291"/>
            <a:ext cx="46990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Gdzie dziś?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83350" y="2607866"/>
            <a:ext cx="46990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Magazyny i logistyka, faktury z kopią, apteki, banki, wydruki ciągłe w przemyśle. Producenci (Epson, OKI, Printronix) nadal sprzedają nowe modele.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1 · Drukarki mozaikowe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DRUKARKA TERMICZNA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Druk termiczny bezpośredni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Zasada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Głowica z rzędem mikrogrzałek ogrzewa punktowo papier termoczuły — warstwa ciemnieje pod wpływem ciepła.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Zalety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Brak tuszu i taśmy, cicha, szybka, prosta mechanika — tylko głowica i wałek.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Wady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Wydruk blaknie od słońca, ciepła i tłuszczu. Paragon po kilku miesiącach bywa nieczytelny.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518120"/>
          </a:xfrm>
          <a:prstGeom prst="rect">
            <a:avLst/>
          </a:prstGeom>
          <a:solidFill>
            <a:srgbClr val="A15C0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 UE od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2020 r.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papier termiczny nie może zawierać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BPA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(bisfenolu A). Producenci przeszli na inne wywoływacze.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343797"/>
            <a:ext cx="10566400" cy="14986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36800" y="5410597"/>
            <a:ext cx="2028230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rolka papieru termoczułego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448300" y="4673997"/>
            <a:ext cx="597098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głowica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40300" y="5588397"/>
            <a:ext cx="453330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wałek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226300" y="5385197"/>
            <a:ext cx="571698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wydruk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686800" y="4356497"/>
            <a:ext cx="2239566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mikrogrzałki (widok od spodu)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686800" y="5613797"/>
            <a:ext cx="1418530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punkty na papierze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1 · Drukarki mozaikowe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Gdzie spotkasz druk termiczny?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Kasy i terminale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Paragony, potwierdzenia płatności kartą. Coraz częściej zastępowane e-paragonami w aplikacjach.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Etykiety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Kurierzy, magazyny, sklepy internetowe — drukarki etykiet 4×6″ (np. Zebra, Brother) przez USB lub sieć.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Mini drukarki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Kieszonkowe drukarki do naklejek i notatek łączone z telefonem przez Bluetooth.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Elektronika DIY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Moduły drukarek paragonowych sterowane z Arduino lub ESP32 przez UART.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1 · Drukarki mozaikowe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Drukarka elektroczuła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Zasada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Czarny papier pokryty cienką warstwą aluminium. Elektrody punktowo wypalają aluminium — powstaje obraz.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Cechy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Tania drukarka, ale drogi, specjalny papier. Słaba jakość i trwałość.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Dziś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Praktycznie nie występuje — wyparta przez druk termiczny.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1 · Drukarki mozaikowe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PODSUMOWANIE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Porównanie drukarek mozaikowych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048000"/>
                <a:gridCol w="2540000"/>
                <a:gridCol w="2540000"/>
                <a:gridCol w="2438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Igłowa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Termiczna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Elektroczuła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Materiał eksploatacyjny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taśma barwiąca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papier termiczny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papier metalizowany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Kopie przez kalkę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Hałas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głośna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cicha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cicha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Trwałość wydruku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wysoka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niska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niska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Zastosowanie dziś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magazyny, faktury z kopią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paragony, etykiety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1 · Drukarki mozaikowe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C76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397708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drukarki igłowe wciąż się produkuje?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24209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paragon po roku może być nieczytelny?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488741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Jaką substancję zakazano w papierze termicznym w UE?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01925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głowica 9-igłowa od 24-igłowej?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materiały producentów (Epson, OKI, Zebra), rozporządzenie UE 2016/2235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Peryferia 1: Drukarki mozaikowe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