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drukarkach specjalistycznych. Doszły: drukarki ZINK i mobilne drukarki zdjęć oraz porównanie z atramentowymi fotodrukarkami.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Różnica względem druku termicznego z lekcji 1: tu ciepło topi taśmę, a nie zmienia koloru papieru — wydruk jest trwały. Wiele drukarek etykiet obsługuje oba tryby.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Każdy kolorowy panel wstęgi ma rozmiar wydruku — po wydrukowaniu jednego koloru wstęga przewija się do następnego. Wstęgi zużywają się niezależnie od treści.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Zastosowania: fotobudki, kioski ze zdjęciami, minilaby, zdjęcia do dokumentów. Termosublimacja to też technika nadruku na kubki i tekstylia (sublimacja przez prasę termiczną).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Poprawka do starej prezentacji: wymiar karty opisuje ISO/IEC 7810 (ID-1), a ISO/IEC 7816 dotyczy kart z chipem stykowym. Drukarki kart często mają też kodery chipów i pasków magnetycznych.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ZINK = Zero Ink. Jakość niższa niż sublimacja, ale drukarka mieści się w kieszeni. Konkurencją są aparaty natychmiastowe (Instax) z chemicznym filmem.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Ćwiczenie: uczniowie dobierają drukarkę do scenariuszy — sklep internetowy, szkoła (legitymacje), fotograf ślubny.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85,60 × 53,98 mm.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B4236E"/>
                </a:solidFill>
                <a:latin typeface="Arial"/>
              </a:rPr>
              <a:t>Urządzenia peryferyjne · Lekcja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Pozostałe drukarki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Termotransfer, termosublimacja, karty plastikowe i drukarki fotograficzne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TERMOTRANSFER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Drukarka termotransferowa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Głowica topi barwnik z taśmy (ribbon), który przykleja się do materiału.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Taśmy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Woskowe (papier), woskowo-żywiczne, żywiczne (folie, tworzywa — najtrwalsze).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Zastosowanie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Kody kreskowe, etykiety magazynowe i produktowe, metki tekstylne. Typowo 300 dpi i ok. 100 mm szerokości druku.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520877"/>
            <a:ext cx="6985000" cy="19685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8153400" y="3804245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4A5568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407400" y="3781425"/>
            <a:ext cx="195222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taśma (ribbon) z barwnikiem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53400" y="411658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E8603C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407400" y="4093766"/>
            <a:ext cx="192702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grzałka głowicy topi barwnik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53400" y="442892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407400" y="4406106"/>
            <a:ext cx="154622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etykieta na podkładzie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153400" y="474126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4203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407400" y="4718447"/>
            <a:ext cx="224065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barwnik przeniesiony na etykietę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153400" y="505360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8792A2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407400" y="5030788"/>
            <a:ext cx="173216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wałek dociskowy (platen)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4 · Pozostałe drukarki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TERMOSUBLIMACJA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Drukarka termosublimacyjna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Panel 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28975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59175" y="18236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622675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Panel 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5350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5550" y="18236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69050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Panel 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21725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51925" y="18299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F5A9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09075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Warstwa ochronna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2547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47750" y="2757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7750" y="30396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Grzałki głowicy podgrzewają barwnik na wstędze; barwnik przechodzi w gaz i wnika w powierzchnię nośnika.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402634" y="2547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637584" y="2757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Ciągły ton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37584" y="30396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Ilość barwnika regulowana temperaturą — każdy punkt ma płynny odcień, nie widać rastra.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992467" y="2547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227417" y="2757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Ochrona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7417" y="30396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Ostatni przebieg nakłada laminat chroniący przed wodą, odciskami i UV.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4 · Pozostałe drukarki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TERMOSUBLIMACJA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Zalety i wady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308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6990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6990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Jakość fotograficzna: 300 dpi porównywane z ok. 4800 dpi drukarki atramentowej · wydruk od razu suchy i odporny na wodę · trwałość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155156"/>
            <a:ext cx="4622800" cy="1574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2800" y="4818856"/>
            <a:ext cx="51689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Powiększenie: termosublimacja — punkt ma płynny odcień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48400" y="1874441"/>
            <a:ext cx="51308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83350" y="2083991"/>
            <a:ext cx="46990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83350" y="2366566"/>
            <a:ext cx="46990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Ograniczony rozmiar (zwykle do 10×15 cm lub A6) · słaba do tekstu · drogie, specjalne papiery i wstęgi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3155156"/>
            <a:ext cx="4622800" cy="1574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248400" y="4818856"/>
            <a:ext cx="51689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Powiększenie: atramentowa — odcień z rastra kropek CMY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4 · Pozostałe drukarki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KARTY PLASTIKOWE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Drukarki do kart plastikowych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8026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Termotransferowa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jednokolorowy nadruk z taśmy — numery, nazwiska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Termosublimacyjna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pełny kolor CMYK bezpośrednio na karcie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Retransferowa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druk na folii, która jest wlaminowywana w kartę — druk aż do krawędzi, także na karty z chipem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Termo-rewrite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warstwa termoczuła — wielokrotna zmiana nadruku (np. karty parkingowe)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18120"/>
          </a:xfrm>
          <a:prstGeom prst="rect">
            <a:avLst/>
          </a:prstGeom>
          <a:solidFill>
            <a:srgbClr val="B423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Standard </a:t>
            </a:r>
            <a:r>
              <a:rPr sz="1200" b="1" i="0" u="none">
                <a:solidFill>
                  <a:srgbClr val="B4236E"/>
                </a:solidFill>
                <a:latin typeface="Arial"/>
              </a:rPr>
              <a:t>ISO/IEC 7810 ID-1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: 85,60 × 53,98 mm — wymiar kart płatniczych, legitymacji i dowodów osobistych.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4 · Pozostałe drukarki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FOTOGRAFIA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Drukarki fotograficzne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Atramentowe foto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6–12 tuszy, w tym jasne kolory i szarości (K, LK, LLK) — wierne przejścia i czarno-białe zdjęcia.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Termosublimacyjne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Małe formaty, szybko, trwale — np. Canon Selphy.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Papier z kryształkami barwników aktywowanymi ciepłem — bez tuszu i wstęgi. Mini drukarki do telefonu i aparaty natychmiastowe.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734197"/>
            <a:ext cx="6350000" cy="20955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7467600" y="3924895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E9EDF2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721600" y="3902075"/>
            <a:ext cx="127486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warstwa ochronna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467600" y="423723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2C23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721600" y="4214416"/>
            <a:ext cx="270093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kryształki Y (bezbarwne do podgrzania)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467600" y="454957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E0479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721600" y="4526756"/>
            <a:ext cx="83403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kryształki M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467600" y="48619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FB6E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721600" y="4839097"/>
            <a:ext cx="81706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kryształki C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67600" y="517425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721600" y="5151438"/>
            <a:ext cx="93632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białe podłoże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467600" y="548659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B8C2C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721600" y="5463778"/>
            <a:ext cx="171539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klej i podkład — naklejka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4 · Pozostałe drukarki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Która drukarka do czego?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445000"/>
                <a:gridCol w="6121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Technologia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Paragony, etykiety kurierskie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termiczna bezpośrednia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Trwałe etykiety, kody kreskowe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termotransferowa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Zdjęcia 10×15, fotobudka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termosublimacyjna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Legitymacje, karty dostępu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drukarka do kart (sublimacja / retransfer)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Wydruki artystyczne A3+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atramentowa fotograficzna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Naklejki z telefonu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ZINK lub mini termiczna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4 · Pozostałe drukarki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A9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6964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druk termiczny od termotransferowego?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4484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wydruk termosublimacyjny nie ma widocznego rastra?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5208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Jakie wymiary ma karta w formacie ID-1?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206057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działa papier ZINK?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ISO/IEC 7810, materiały producentów (Zebra, Canon, Evolis)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4: Pozostałe drukarki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