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'Optymalizacja zapytań' (16 slajdów): cykl życia zapytania (parser, optymalizator, egzekutor), pełny skan a indeks, unikanie SELECT *, liczenie w bazie zamiast w pętlach PHP, świadoma redundancja (wartość faktury). Doszły: czytanie kolumn EXPLAIN, ANALYZE / EXPLAIN ANALYZE, dziennik wolnych zapytań, problem N+1 i stronicowanie bez OFFSET. Czasy zmierzone na serwerze testowym MariaDB 10.11 (tabela odwiedziny, milion wierszy, baza demo).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przykład: SELECT * FROM books WHERE author = 'J K Rowling' — przy 10 wierszach pełny skan jest w porządku, przy 10 milionach indeks zamienia 10 milionów porównań w ok. 23 kroki wyszukiwania binarnego. Optymalizator najpierw robi proste uproszczenia (np. 5*10 → 50), potem szacuje koszt różnych planów i wybiera najtańszy.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Optymalizator zaczął od zamówień (12 wierszy, pełny skan — przy tak małej tabeli to najtańsze), a do każdego dobiera klienta i produkt po kluczu głównym (eq_ref) oraz pozycje po pierwszej części klucza złożonego (ref). Kolejność tabel w FROM nie musi być kolejnością wykonania.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Sprawdzone na bazie sklep: EXPLAIN SELECT * FROM produkty WHERE id_produktu = 5 → const; EXPLAIN SELECT nazwa FROM produkty ORDER BY cena DESC → ALL + Using filesort. MySQL 8 ma także EXPLAIN FORMAT=TREE, czytelny dla złożonych zapytań.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ANALYZE z serwera testowego MariaDB (kolumny r_ = rzeczywiste). EXPLAIN ANALYZE w MySQL pokazuje drzewo planu z czasem każdego kroku, np. actual time=… rows=…. Uwaga: ANALYZE i EXPLAIN ANALYZE naprawdę wykonują zapytanie — przy UPDATE czy DELETE zmieniają dane.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prezentacja, krok 1: 'określić, które zapytania można poprawić — za pomocą narzędzi takich jak profiler SQL'. Na produkcji często używa się też Performance Schema i sys schema (MySQL) albo narzędzi typu Percona Toolkit (pt-query-digest).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Oba zapytania bez indeksu na id_klienta, czasy zmierzone na serwerze testowym (najlepszy z trzech). Różnica wynika z samego przesłania i przetworzenia prawie 40 tysięcy wierszy po stronie klienta. Dawna prezentacja: 'Najczęstszym problemem w zapytaniach jest nieszczęsne SELECT *'.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Pomiar z indeksem na id_klienta, połączenie przez gniazdo lokalne. Przy bazie na osobnym serwerze każde zapytanie dodaje opóźnienie sieci (często 0,5–1 ms), więc 1000 zapytań to dodatkowa sekunda. Problem N+1 często powstaje niezauważony w ORM (lekcja 2.13) — np. ładowanie zamówień każdego klienta w pętli.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Technika nazywa się keyset pagination (stronicowanie po kluczu). Wada: trudniej przeskoczyć od razu na stronę 300. Dla małych tabel (setki, tysiące wierszy) zwykły LIMIT … OFFSET jest w porządku.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Przykład z dawnej prezentacji: faktury.wartosc_faktury przechowywana mimo możliwości wyliczenia z pozycje_faktury.wartosc_pozycji — raport przychodów przyspiesza tyle razy, ile średnio pozycji ma faktura. Inne formy: tabele podsumowań odświeżane zdarzeniem (EVENT, lekcja 2.06), cache w aplikacji (Redis).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 pokazuje, że czas OFFSET rośnie liniowo z numerem strony, a czas metody 'od ostatniego id' jest stały.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2: pełny skan tabeli — przy małych tabelach normalny, przy dużych i częstych zapytaniach oznacza brak lub nieużycie indeksu.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Optymalizacja zapytań i EXPLAIN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Jak serwer wykonuje zapytanie, jak czytać plan EXPLAIN i które nawyki spowalniają aplikację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JAK TO DZIAŁA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Droga zapytania przez serwer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234234" cy="1000125"/>
          </a:xfrm>
          <a:prstGeom prst="roundRect">
            <a:avLst>
              <a:gd name="adj" fmla="val 7619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3234234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954834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350" b="1" i="0" u="none">
                <a:solidFill>
                  <a:srgbClr val="142033"/>
                </a:solidFill>
                <a:latin typeface="Arial"/>
              </a:rPr>
              <a:t>Parser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78930"/>
            <a:ext cx="2954834" cy="42862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7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czy składnia jest poprawna i czy tabele oraz kolumny istnieją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35934" y="2010668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78834" y="1653480"/>
            <a:ext cx="3234234" cy="1000125"/>
          </a:xfrm>
          <a:prstGeom prst="roundRect">
            <a:avLst>
              <a:gd name="adj" fmla="val 7619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478834" y="1653480"/>
            <a:ext cx="3234234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637584" y="1831280"/>
            <a:ext cx="2954834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350" b="1" i="0" u="none">
                <a:solidFill>
                  <a:srgbClr val="142033"/>
                </a:solidFill>
                <a:latin typeface="Arial"/>
              </a:rPr>
              <a:t>Optymalizator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7584" y="2078930"/>
            <a:ext cx="2954834" cy="42862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7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wybiera plan: kolejność złączeń, indeksy, sposób sortowania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01967" y="2010668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44867" y="1653480"/>
            <a:ext cx="3234234" cy="1000125"/>
          </a:xfrm>
          <a:prstGeom prst="roundRect">
            <a:avLst>
              <a:gd name="adj" fmla="val 7619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44867" y="1653480"/>
            <a:ext cx="3234234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303617" y="1831280"/>
            <a:ext cx="2954834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350" b="1" i="0" u="none">
                <a:solidFill>
                  <a:srgbClr val="142033"/>
                </a:solidFill>
                <a:latin typeface="Arial"/>
              </a:rPr>
              <a:t>Wykonanie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03617" y="2078930"/>
            <a:ext cx="2954834" cy="42862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7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silnik (InnoDB) odczytuje dane według planu i zwraca wynik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2907605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812800" y="2907605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066800" y="306000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Zapamiętaj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3275905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SQL jest językiem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deklaratywnym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: piszemy,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co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chcemy dostać, a nie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jak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 To „jak” wybiera optymalizator — na podstawie statystyk tabel i dostępnych indeksów. EXPLAIN pokazuje jego decyzję.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10 · Optymalizacja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EXPLAIN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Plan zapytania ze złączeniem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39180"/>
            <a:ext cx="10566400" cy="1587897"/>
          </a:xfrm>
          <a:prstGeom prst="roundRect">
            <a:avLst>
              <a:gd name="adj" fmla="val 4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39180"/>
            <a:ext cx="50800" cy="1587897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697930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EXPLAIN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k.imie, k.nazwisko, z.data_zamowienia, p.nazwa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09663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klienci 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21396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JOIN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zamowienia z          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z.id_klienta     = k.id_klienta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33129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JOIN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pozycje_zamowienia pz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pz.id_zamowienia = z.id_zamowienia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44862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JOIN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produkty p            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p.id_produktu    = pz.id_produktu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56595"/>
            <a:ext cx="101409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k.miasto =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'Kraków'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266777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Jeden wiersz = jedna tabela, w kolejności, w jakiej serwer je czyta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508077"/>
          <a:ext cx="10566401" cy="13777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960537"/>
                <a:gridCol w="1304925"/>
                <a:gridCol w="1468041"/>
                <a:gridCol w="3751659"/>
                <a:gridCol w="960537"/>
                <a:gridCol w="2120702"/>
              </a:tblGrid>
              <a:tr h="27999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table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type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key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ref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rows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1" i="0" u="none">
                          <a:solidFill>
                            <a:srgbClr val="142033"/>
                          </a:solidFill>
                          <a:latin typeface="Arial"/>
                        </a:rPr>
                        <a:t>Extra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76820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z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ALL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eq_ref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PRIMARY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sklep.z.id_klienta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Using where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pz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ref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PRIMARY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sklep.z.id_zamowienia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Using index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73645"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eq_ref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PRIMARY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sklep.pz.id_produktu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  <a:r>
                        <a:rPr sz="11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80"/>
                        </a:lnSpc>
                      </a:pPr>
                    </a:p>
                  </a:txBody>
                  <a:tcPr marL="87630" marT="51118" marR="87630" marB="51118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10 · Optymalizacja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ŚCIĄGA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czytać EXPLAIN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551880"/>
          <a:ext cx="10566400" cy="21145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7396559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type — od najlepszego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const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co najwyżej jeden wiersz po kluczu głównym lub UNIQUE (WHERE id = 5)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eq_ref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 złączeniu: dokładnie jeden pasujący wiersz po kluczu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ref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wierszy po zwykłym indeksie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range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zakres w indeksie: BETWEEN, &lt;, &gt;, LIKE 'abc%'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index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przegląd całego indeksu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pełny skan tabeli — przy dużej tabeli sygnał alarmowy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12800" y="3822005"/>
          <a:ext cx="10566400" cy="12096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7396559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Kolumna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Na co patrzeć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key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który indeks wybrano (NULL = żaden)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rows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ile wierszy serwer spodziewa się przeczytać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Extra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Using filesort (sortowanie bez indeksu), Using temporary (tabela tymczasowa)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10 · Optymalizacja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POMIAR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EXPLAIN szacuje, ANALYZE mierzy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26480"/>
            <a:ext cx="10566400" cy="897334"/>
          </a:xfrm>
          <a:prstGeom prst="roundRect">
            <a:avLst>
              <a:gd name="adj" fmla="val 849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26480"/>
            <a:ext cx="50800" cy="89733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685230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667085"/>
                </a:solidFill>
                <a:latin typeface="Courier New"/>
              </a:rPr>
              <a:t>-- MariaDB                                    -- MySQL 8.0.18+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878509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ANALYZE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COUNT(*)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odwiedziny     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EXPLAIN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ANALYZE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COUNT(*)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odwiedziny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071787"/>
            <a:ext cx="101409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DATE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(czas)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'2026-09-01'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             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050" b="1" i="0" u="none">
                <a:solidFill>
                  <a:srgbClr val="C2410C"/>
                </a:solidFill>
                <a:latin typeface="Courier New"/>
              </a:rPr>
              <a:t>DATE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(czas)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'2026-09-01'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2550815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EXPLAIN: szacunek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812800" y="2792115"/>
          <a:ext cx="105664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68177"/>
                <a:gridCol w="1954808"/>
                <a:gridCol w="2606774"/>
                <a:gridCol w="423664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key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rows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Extra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997542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Using where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812800" y="3500537"/>
          <a:ext cx="10566399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031974"/>
                <a:gridCol w="1521420"/>
                <a:gridCol w="2282329"/>
                <a:gridCol w="1521420"/>
                <a:gridCol w="1736427"/>
                <a:gridCol w="247282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rows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r_rows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filtered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r_filtered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Extra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997542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1000000.00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100.00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0.23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Using where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12800" y="4208959"/>
            <a:ext cx="106045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Zapytanie wykonuje się naprawdę: przeczytano milion wierszy, a warunek spełniło 0,23% z nich (2335). To kandydat do poprawki z lekcji 2.09.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10 · Optymalizacja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SZUKANIE WINNYCH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Dziennik wolnych zapytań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42230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GLOBAL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slow_query_log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GLOBAL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long_query_time 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0.5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zapisuj zapytania dłuższe niż 0,5 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SHOW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VARIABLES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LIKE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'slow_query_log_file'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77000" y="1653480"/>
            <a:ext cx="4940300" cy="142517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najpierw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zmierz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potem optymalizuj — nie zgaduj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mysqldumpslow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(MariaDB: mariadb-dumpslow) grupuje podobne zapytania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log_queries_not_using_indexes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zapytania bez indeksu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phpMyAdmin: zakładka Status → Monitor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10 · Optymalizacja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DOBRE NAWYKI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Pobieraj tylko to, czego potrzebujesz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551880"/>
          <a:ext cx="10566400" cy="908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494536"/>
                <a:gridCol w="1690588"/>
                <a:gridCol w="3381276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Zapytanie (milion wierszy)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Czas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Wysłano do aplikacji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SELECT * … WHERE id_klienta &lt; 2000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≈ 310 ms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39 980 wierszy × 5 kolumn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SELECT COUNT(*) … WHERE id_klienta &lt; 2000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≈ 100 ms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1 liczba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1400" y="2615505"/>
            <a:ext cx="10375900" cy="11858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wymieniaj kolumny zamiast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SELECT *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mniej danych przez sieć, a czasem wystarczy sam indeks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licz w bazie (COUNT, SUM, AVG, GROUP BY), a nie w pętli w PHP po pobraniu wszystkich wierszy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ogranicz wynik: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LIMIT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WHERE na indeksowanych kolumnach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nie trzymaj w bazie plików (zdjęć, PDF) — zapisz ścieżkę, a plik na dysku lub w chmurze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10 · Optymalizacja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PUŁAPKA APLIKACJI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Problem N+1 zapytań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5391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N+1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780480"/>
            <a:ext cx="5130800" cy="1937544"/>
          </a:xfrm>
          <a:prstGeom prst="roundRect">
            <a:avLst>
              <a:gd name="adj" fmla="val 39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780480"/>
            <a:ext cx="50800" cy="193754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1939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PHP — źle: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1000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zapytań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41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foreach ($klienci as $k) 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44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$st = $pdo-&gt;prepare(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46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"SELECT COUNT(*) FROM odwiedziny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7492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id_klienta = ?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29517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$st-&gt;execute([$k[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'id'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]]);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1542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…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3567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5391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Jedno zapytanie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780480"/>
            <a:ext cx="5130800" cy="1330027"/>
          </a:xfrm>
          <a:prstGeom prst="roundRect">
            <a:avLst>
              <a:gd name="adj" fmla="val 572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248400" y="1780480"/>
            <a:ext cx="50800" cy="1330027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502400" y="1939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-- dobrze: jedno zapytanie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141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id_klienta, COUNT(*)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2344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odwiedziny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2546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id_klienta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BETWEEN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AND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1000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27492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GROUP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id_klienta;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12800" y="3857724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1022350" y="4041874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≈ 135 ms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22350" y="4549874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1000 osobnych zapytań (serwer na tym samym komputerze)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385766" y="3857724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4595316" y="4041874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≈ 8 ms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95316" y="4549874"/>
            <a:ext cx="3039566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jedno zapytanie z GROUP BY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958733" y="3857724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8168283" y="4041874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C2410C"/>
                </a:solidFill>
                <a:latin typeface="Arial"/>
              </a:rPr>
              <a:t>× 1000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68283" y="4549874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tyle razy więcej opóźnień sieci, gdy baza stoi na innym serwerze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10 · Optymalizacja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STRONICOWANIE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Strona 45 001 sklepu internetowego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≈ 125 ms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1376164"/>
          </a:xfrm>
          <a:prstGeom prst="roundRect">
            <a:avLst>
              <a:gd name="adj" fmla="val 55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37616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-- OFFSET: serwer odlicza 900 000 wierszy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652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id, strona, czas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69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odwiedziny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8872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id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00462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LIMIT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OFFSET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900000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≈ 0,2 ms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48400" y="1894780"/>
            <a:ext cx="5130800" cy="1587897"/>
          </a:xfrm>
          <a:prstGeom prst="roundRect">
            <a:avLst>
              <a:gd name="adj" fmla="val 4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6248400" y="1894780"/>
            <a:ext cx="50800" cy="1587897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502400" y="20535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667085"/>
                </a:solidFill>
                <a:latin typeface="Courier New"/>
              </a:rPr>
              <a:t>-- „od ostatniego id”: skok w indeksie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2400" y="22652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id, strona, czas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4769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odwiedziny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68872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id &gt;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900000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900462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id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3112195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C2410C"/>
                </a:solidFill>
                <a:latin typeface="Courier New"/>
              </a:rPr>
              <a:t>LIMIT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3736677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Oba zapytania zwracają te same 20 wierszy. Przy OFFSET serwer musi przeczytać i odrzucić wszystkie wcześniejsze wiersze, więc dalsze strony są coraz wolniejsze. Przycisk „następna strona” może przekazać ostatnie id zamiast numeru strony.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10 · Optymalizacja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DENORMALIZACJA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Świadoma redundancja dla szybkich raportów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747566"/>
          </a:xfrm>
          <a:prstGeom prst="roundRect">
            <a:avLst>
              <a:gd name="adj" fmla="val 277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47566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ALTER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TABLE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ADD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wartosc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DECIMAL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,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-- aktualizowana wyzwalaczem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-- po każdej zmianie pozycji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CREATE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TRIGGER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trg_poz_suma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AFTER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INSERT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pozycje_zamowienia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FOR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EACH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ROW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32274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3478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wartosc =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IFNULL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(wartosc, 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837285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     +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NEW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.ilosc *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NEW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.cena_jedn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03979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id_zamowienia =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NEW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.id_zamowienia;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77000" y="1653480"/>
            <a:ext cx="4940300" cy="1664494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raport rocznej sprzedaży czyta wtedy jedną kolumnę zamiast sumować miliony pozycji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łamiemy 3NF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celowo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wartość da się wyliczyć z pozycji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trzeba pilnować spójności: wyzwalacze także na UPDATE i DELETE albo okresowe przeliczenie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najpierw indeksy i dobre zapytania, denormalizacja na końcu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10 · Optymalizacja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38534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Wykonaj EXPLAIN dla trzech zapytań z lekcji 1.14 (złączenia) i zapisz wartości type oraz key.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53784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Znajdź w bazie demo zapytanie z type = ALL i popraw je indeksem albo przepisaniem warunku.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78487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Porównaj czas stronicowania OFFSET i „od ostatniego id” dla strony 1, 1000 i 45 000.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82714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Włącz dziennik wolnych zapytań z progiem 0,1 s, wykonaj kilka zapytań i odczytaj plik.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947807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Dodaj kolumnę wartosc do zamówień i napisz wyzwalacze, które utrzymają ją przy INSERT, UPDATE i DELETE pozycji.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10 · Optymalizacja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266412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robi optymalizator zapytań?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73295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type = ALL w wyniku EXPLAIN i kiedy jest problemem?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37899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Na czym polega problem N+1 zapytań?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94367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LIMIT … OFFSET jest wolny dla dalekich stron?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EXPLAIN Output Format, EXPLAIN ANALYZE, The Slow Query Log, Optimizing SELECT Statements; MariaDB KB: ANALYZE Statement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2.10: Optymalizacja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