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o dyskach była bardzo obszerna, więc podzieliłem ją na dwie lekcje: ta o sprzęcie, następna o obsłudze dysku (S.M.A.R.T., MBR/GPT, partycje, systemy plików).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przewidywała „50 TB do 2026” — rzeczywistość to 40 TB w 2026 r., a 44–50 TB w planach na 2027–2028. Od 2012 r. zostało tylko trzech producentów HDD: Seagate, WD i Toshiba.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Kurz wielkości ziarenka jest większy niż szczelina pod głowicą — dlatego dysków nie otwiera się poza clean roomem.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Producenci nie zawsze wyraźnie oznaczali SMR — w 2020 r. była afera z dyskami WD Red. Dziś linie NAS oznaczają technologię jaśniej.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Widok z góry na fragment talerza (nie w skali). W SMR głowica odczytu jest węższa niż głowica zapisu, więc do odczytu wystarcza wąski, niezakryty pasek ścieżki.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Wzór ze starej prezentacji — dobre ćwiczenie obliczeniowe. Sektory mają dziś 4096 B (Advanced Format), dawniej 512 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Dziś kolejkowanie realizuje sam dysk (NCQ) i system operacyjny. Algorytmy SCAN to częsty temat egzaminów z systemów operacyjnych.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Interfejsy SSD (SATA, NVMe, M.2) omawialiśmy w lekcjach o złączach i NVMe. Dysk hybrydowy SSHD (HDD + trochę flash) praktycznie zniknął z rynku.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SSD bez zasilania przez wiele lat może tracić dane (ładunek ucieka) — do długoterminowego archiwum lepszy HDD lub taśma. Pojemne SSD serwerowe (np. 122 TB) to QLC.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Micron zapowiedział w grudniu 2025 r. wycofanie z rynku konsumenckiego marki Crucial. Warto sprawdzić aktualną sytuację przed lekcją — rynek zmienia się szybko.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Linuksie /dev/shm i tmpfs to właśnie dyski RAM. Zastosowanie: pliki tymczasowe kompilacji, cache przeglądarki.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w SMR ścieżki się nakładają — losowy zapis wymaga przepisywania sąsiednich ścieżek, co spowalnia np. odbudowę RAID.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Budowa komputera · Lekcja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Dyski twarde i SSD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Budowa, zapis magnetyczny, HAMR i dyski półprzewodnikowe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5 MB do 40 TB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8407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1956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IBM RAMAC 350 — 5 MB na 50 talerzach 24-calowych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1980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Seagate ST-506 — pierwszy dysk 5,25″, 5 MB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1987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początek ery dysków 3,5″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2006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 prostopadły (PMR) — ponad 1 TB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dyski wypełnione helem (WD, 6 TB)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2024–2025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HAMR w sprzedaży — do 36 TB (Seagate Exos M)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masowa produkcja dysków 40 TB (HAMR Seagate, UltraSMR WD)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Budowa dysku twardego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Talerze — szkło lub aluminium z warstwą magnetyczną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5715000" cy="406400"/>
          </a:xfrm>
          <a:prstGeom prst="roundRect">
            <a:avLst>
              <a:gd name="adj" fmla="val 18750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0600" y="2471341"/>
            <a:ext cx="5397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Głowice na ramionach — unoszą się kilka nm nad talerzem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Aktuator (silnik liniowy) — ustawia głowice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Silnik talerzy — 5400, 7200 lub 10 000 obr./min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Elektronika i cache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4274741"/>
            <a:ext cx="5715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96950" y="4395391"/>
            <a:ext cx="538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Szczelna obudowa (często z helem)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045960" y="1874441"/>
            <a:ext cx="4371340" cy="1600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Talerze i głowice poruszają się razem — wszystkie głowice nad tym samym </a:t>
            </a:r>
            <a:r>
              <a:rPr sz="1400" b="1" i="0" u="none">
                <a:solidFill>
                  <a:srgbClr val="1F7A3A"/>
                </a:solidFill>
                <a:latin typeface="Arial"/>
              </a:rPr>
              <a:t>cylindrem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Hel zmniejsza opory i drgania — więcej talerzy w obudowie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Upadek pracującego dysku = uderzenie głowic w talerz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3601641"/>
            <a:ext cx="4546600" cy="2159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ZAPIS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Technologie zapisu magnetycznego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4064000"/>
                <a:gridCol w="421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PMR (CMR)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domeny magnetyczne ustawione prostopadle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standard, dobra wydajność zapisu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SMR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ścieżki zachodzą na siebie jak dachówki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więcej pojemności, wolny losowy zapis — nie do RAID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ePMR / UltraSMR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wspomaganie prądem głowicy, gęstsze ścieżki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WD, do 40 TB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HAMR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chwilowo podgrzewa punkt zapisu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Seagate Mozaic: 4 TB na talerz, 36–40 TB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Przy zakupie dysku do NAS warto sprawdzić, czy to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CMR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czy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SMR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SMR bardzo wydłuża odbudowę macierzy RAID.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ZAPIS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Ścieżki na talerzu z bliska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7250" cy="3320256"/>
          </a:xfrm>
          <a:prstGeom prst="roundRect">
            <a:avLst>
              <a:gd name="adj" fmla="val 306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7350" cy="1651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8238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CMR (PMR)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4131866"/>
            <a:ext cx="296545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Ścieżki leżą obok siebie z odstępem — każdą można nadpisać osobno.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13250" y="1874441"/>
            <a:ext cx="3397250" cy="3320256"/>
          </a:xfrm>
          <a:prstGeom prst="roundRect">
            <a:avLst>
              <a:gd name="adj" fmla="val 306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083991"/>
            <a:ext cx="2927350" cy="1651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200" y="38238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SMR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8200" y="4131866"/>
            <a:ext cx="296545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Głowica zapisu jest szersza od ścieżki i nadpisuje część sąsiedniej. Zmiana danych = przepisanie całego pasma ścieżek.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13700" y="1874441"/>
            <a:ext cx="3397250" cy="3320256"/>
          </a:xfrm>
          <a:prstGeom prst="roundRect">
            <a:avLst>
              <a:gd name="adj" fmla="val 306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50" y="2083991"/>
            <a:ext cx="2927350" cy="1651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48650" y="38238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HAMR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48650" y="41318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Laser na ułamek nanosekundy podgrzewa punkt zapisu. Domeny i ścieżki mogą być znacznie mniejsze.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53953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41400" y="5372497"/>
            <a:ext cx="239325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domena namagnesowana „w górę”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650555" y="53953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E9B6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3879155" y="5372497"/>
            <a:ext cx="229165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domena namagnesowana „w dół”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86711" y="53953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8445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615311" y="5372497"/>
            <a:ext cx="10292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głowica zapisu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860506" y="5395317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089106" y="5372497"/>
            <a:ext cx="9868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plamka lasera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ADRESOWANIE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CHS, LBA i strefy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735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60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Cylinder–Head–Sector: adres fizyczny. Stare BIOS-y ograniczały dyski do 504 MB, potem ECHS do 8 GB.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1325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083991"/>
            <a:ext cx="292735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20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LBA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8200" y="3560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Kolejne numery sektorów od 0. Dysk sam przelicza na położenie. Dziś jedyny używany sposób.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1370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50" y="2083991"/>
            <a:ext cx="292735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486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MZR (strefy)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48650" y="3560366"/>
            <a:ext cx="296545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Zewnętrzne ścieżki mają więcej sektorów — początek dysku jest szybszy niż koniec.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7146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714677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8670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LBA = (C × liczba_głowic + H) × sektory_na_ścieżkę + (S − 1)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Kolejkowanie żądań w dysku talerzowym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777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Algorytm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FIFO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kolejności nadejścia — sprawiedliwie, ale dużo ruchu głowic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SSTF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najpierw najbliższe żądanie — ryzyko „zagłodzenia” dalekich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SCAN (winda)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ramię przesuwa się w jedną stronę, potem wraca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C-SCAN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obsługa tylko w jednym kierunku, szybki powrót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N-step-SCAN, FSCAN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podkolejki, by nowe żądania nie blokowały starych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SSD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Dysk półprzewodnikowy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Brak części ruchomych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Pamięć NAND i kontroler. Odporny na wstrząsy, cichy, czas dostępu w mikrosekundach.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Kontroler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Mapuje adresy, rozkłada zapis (wear leveling), zbiera śmieci (garbage collection), szyfruje.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Trwałość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Podawana jako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TBW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(terabajty zapisu) lub DWPD. Dla domowego użytkownika zwykle wystarcza na lata.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HDD kontra SSD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3302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HDD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SSD 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Czas dostępu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5–10 ms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kilkadziesiąt µs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Prędkość sekwencyjna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200–300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3,5–14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40 TB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do 8 TB (serwerowe ponad 100 TB)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Cena za TB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kilkukrotnie wyższa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Wrażliwość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wstrząsy, pole magnetyczne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długie przechowywanie bez zasilania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RYNEK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Producenci i rynek w 2026 roku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HDD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Seagate, Western Digital, Toshiba — tylko trzech producentów.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NAND i SSD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Samsung, SK hynix (Solidigm), Kioxia, Micron, SanDisk (wydzielony z WD w 2025 r.).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Niedobory 2026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Popyt centrów danych AI powoduje braki i wzrost cen zarówno dysków HDD, jak i NAND.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CIEKAWOSTKI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Dysk RAM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Czym jest?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Fragment pamięci RAM udający dysk — ekstremalnie szybki, ale znika po wyłączeniu zasilania.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32550" y="2083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Dziś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32550" y="2366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Programowe: tmpfs w Linuksie (np. /tmp), narzędzia w Windows. Sprzętowe karty RAM-dysków odeszły do historii.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6 · Dyski HDD i SSD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FDFA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67144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dysku twardego nie wolno otwierać poza clean roomem?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15163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zapis CMR od SMR i kiedy ma to znaczenie?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21237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Na czym polega HAMR?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4331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parametr TBW dysku SSD?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Seagate, Western Digital (roadmapy HDD), TrendForce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6: Dyski HDD i SSD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