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Druga lekcja o chłodzeniu — praktyczna. Fizykę i technologie (ciepłowody, pasty, ciecz) omawialiśmy w lekcji 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Chłodzenie pasywne wymaga przepływu powietrza w obudowie — sam radiator w zamkniętej skrzynce szybko się nagrzeje.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opisywała każdy typ na osobnym slajdzie — tu tabela. Dobra wieża za 150–200 zł chłodzi większość procesorów tak samo jak AIO.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AM5 zachował mocowania z AM4 — większość starych chłodzeń pasuje. LGA 1851 zgodne z LGA 1700.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Krzywe obrotów ustawiamy w UEFI lub programem (np. FanControl) — wentylatory przyspieszają dopiero przy wzroście temperatury.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Pompa AIO ma ograniczoną żywotność (zwykle kilka lat) i nie da się uzupełnić płynu. Custom loop można serwisować.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Wymiana termopadów wymaga dobrania dokładnej grubości — za grube lub za cienkie pogorszą kontakt z pamięciami.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Folia na podstawie chłodzenia to klasyczny błąd przy pierwszym montażu — temperatury procesora rosną wtedy błyskawicznie.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Nowoczesne procesory Ryzen celowo dochodzą do 95 °C przy pełnym obciążeniu — to zaprojektowane zachowanie, nie usterka.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podsumowywała to trafnie: radiator na NVMe i RAM bywa ozdobą — ale przy PCIe 5.0 to już konieczność.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Nie używamy odkurzacza bezpośrednio przy elektronice — ryzyko wyładowań elektrostatycznych.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niezdjęta folia ochronna z podstawy chłodzenia (albo brak pasty).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BE123C"/>
                </a:solidFill>
                <a:latin typeface="Arial"/>
              </a:rPr>
              <a:t>Budowa komputera · Lekcja 14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8161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Chłodzenie sprzętu w praktyce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4196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Dobór chłodzenia, wentylatory, montaż pasty i bezpieczne temperatury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PODZIAŁ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Chłodzenie aktywne i pasywne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3683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Aktywne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Pasywne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Budowa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radiator + wentylator lub pompa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sam radiator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Hałas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zależny od obrotów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zero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Wydajność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ograniczona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Rozmiar i waga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umiarkowane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duże i ciężkie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większość komputerów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 PC, HTPC, zasilacze, dyski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PROCESOR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chłodzenia procesora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3810000"/>
                <a:gridCol w="4343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Zalety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Wady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Box (poziome)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tanie, niskie, często w zestawie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głośne przy obciążeniu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Wieżowe (tower)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ciche, wydajne, niezawodne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wysokie (150–170 mm), ciężkie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Dwuwieżowe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wydajne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zasłania RAM, duże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Niskoprofilowe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obudów SFF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słabsze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AIO 240–360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wydajne, dużo miejsca przy gnieździe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droższe, pompa się zużywa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Custom loop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najwydajniejsze, ciche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drogie, trudny montaż, ryzyko wycieku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DOBÓR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Parametry chłodzenia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TDP chłodzenia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Np. „220 W” — wartość marketingowa, producenci mierzą różnie. Lepiej patrzeć na testy.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Kompatybilność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Mocowanie do gniazda (AM5, LGA 1851, LGA 1700), wysokość vs obudowa, prześwit dla RAM.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Wentylator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Rozmiar 120/140 mm, obroty (np. 300–1500 obr./min), głośność w dB(A), sterowanie PWM.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Konstrukcja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Liczba ciepłowodów, materiał podstawy (miedź), masa.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WENTYLATORY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Wentylatory obudowy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Rozmiar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120 mm lub 140 mm — większy wentylator przy tych samych obrotach przepycha więcej powietrza ciszej.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Przepływ vs ciśnienie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Airflow (CFM) — dla otwartej przestrzeni. Ciśnienie statyczne — dla chłodnic i gęstych filtrów.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PWM vs DC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4-pin PWM — płynna regulacja obrotów. 3-pin DC — regulacja napięciem.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Łożyska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Ślizgowe — tanie, krótko żyją. Hydrodynamiczne (FDB), kulkowe — cichsze i trwalsze.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CHŁODZENIE CIECZĄ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Zasady montażu AIO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895600" cy="1206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Pompa nie najwyżej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Najwyższym punktem ma być chłodnica — tam gromadzi się powietrze. Inaczej pompa szumi i szybciej się zużywa.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8956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Umiejscowienie chłodnicy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 górze jako wylot lub z przodu jako wlot — z przodu chłodniej dla CPU, cieplej w obudowie.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895600" cy="1206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Kabel pompy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63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 złącza PUMP lub AIO na płycie — pompa pracuje na stałych obrotach.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KARTA GRAFICZNA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Chłodzenie karty graficznej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Otwarte (osiowe)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2–3 wentylatory, ciepło zostaje w obudowie. Najpopularniejsze, ciche.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Turbina (blower)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Wyrzuca ciepło poza obudowę — głośniejsze. Serwery i obudowy SFF.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Blok wodny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Wymaga układu custom loop — ciche i bardzo wydajne.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Serwis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 kilku latach wymiana pasty i termopadów może obniżyć temperaturę o kilkanaście °C.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MONTAŻ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Nakładanie pasty termicznej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1823641"/>
            <a:ext cx="2667000" cy="1143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12800" y="3042841"/>
            <a:ext cx="32512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76300" y="3188891"/>
            <a:ext cx="312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Usuń starą pastę (alkohol izopropylowy 99%)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200" y="303649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00" y="1823641"/>
            <a:ext cx="2667000" cy="114300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470400" y="3042841"/>
            <a:ext cx="32512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33900" y="3188891"/>
            <a:ext cx="312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Nałóż ziarnko lub X na środek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97800" y="303649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0100" y="1823641"/>
            <a:ext cx="2667000" cy="11430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8128000" y="3042841"/>
            <a:ext cx="32512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191500" y="3188891"/>
            <a:ext cx="312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Dociśnij chłodzenie równomiernie na krzyż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1400" y="3766741"/>
            <a:ext cx="10375900" cy="8572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Pasty ma być </a:t>
            </a:r>
            <a:r>
              <a:rPr sz="1500" b="1" i="0" u="none">
                <a:solidFill>
                  <a:srgbClr val="BE123C"/>
                </a:solidFill>
                <a:latin typeface="Arial"/>
              </a:rPr>
              <a:t>mało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nadmiar wypłynie i nie pomoże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Nie zapomnij zdjąć folii ochronnej z podstawy chłodzenia!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Metoda (kropka, X, rozsmarowanie) ma mniejsze znaczenie niż ilość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KONTROLA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Jakie temperatury są bezpieczne?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3048000"/>
                <a:gridCol w="535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Podzespół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Typowo pod obciążeniem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Limit / 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Procesor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60–85 °C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TjMax: AMD ok. 95 °C, Intel ok. 100–105 °C — potem throttling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Karta graficzna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60–80 °C (hotspot wyżej)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limity ok. 85–90 °C, hotspot do ok. 105 °C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Dysk NVMe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40–70 °C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powyżej ok. 70–80 °C zwalnia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Dysk HDD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30–45 °C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powyżej 50 °C krótsza żywotność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30820"/>
          </a:xfrm>
          <a:prstGeom prst="roundRect">
            <a:avLst>
              <a:gd name="adj" fmla="val 14355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30820"/>
          </a:xfrm>
          <a:prstGeom prst="rect">
            <a:avLst/>
          </a:prstGeom>
          <a:solidFill>
            <a:srgbClr val="BE123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26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Narzędzia: </a:t>
            </a:r>
            <a:r>
              <a:rPr sz="1200" b="1" i="0" u="none">
                <a:solidFill>
                  <a:srgbClr val="BE123C"/>
                </a:solidFill>
                <a:latin typeface="Arial"/>
              </a:rPr>
              <a:t>HWiNFO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HWMonitor, 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sensors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(Linux). Obciążenie testowe: Cinebench, OCCT, 3DMark.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POZOSTAŁE PODZESPOŁY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RAM, dyski i zasilacz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Radiatory zwykle wystarczą fabryczne. Przy DDR5 i mocnym podkręcaniu pomaga przepływ powietrza.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Dyski NVMe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Jeśli producent dał radiator — jest potrzebny. Dyski PCIe 5.0 zawsze z radiatorem.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Dyski HDD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Zwykle bez dodatkowego chłodzenia; w NAS-ach pracujących non stop — wentylator przed klatką.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Zasilacz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Wentylator do dołu, gdy obudowa ma filtr i wlot od spodu.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KONSERWACJA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Kurz — cichy wróg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Czyszczenie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Filtry co kilka tygodni, wnętrze sprężonym powietrzem co kilka miesięcy.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Uwaga na wentylatory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Przytrzymaj łopatki przy przedmuchiwaniu — rozkręcony wentylator działa jak prądnica.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Objawy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Rosnący hałas, wyższe temperatury, samoczynne wyłączanie pod obciążeniem.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14 · Chłodzenie w praktyce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A3B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4430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Kiedy wybierzesz chłodzenie wieżowe, a kiedy AIO?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79046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wentylator o dużym przepływie od wentylatora o dużym ciśnieniu statycznym?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08922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pompa AIO nie powinna być najwyżej w układzie?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84460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 popularny błąd przy montażu chłodzenia podnosi temperaturę procesora o kilkadziesiąt stopni?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specyfikacje AMD i Intel (TjMax), producenci chłodzeń i wentylatorów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14: Chłodzenie sprzętu w praktyce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