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 lekcja jest pod egzamin: w części praktycznej INF.03 prawie zawsze jest skrypt PHP, który łączy się z bazą, wykonuje zapytanie i wypisuje wynik w liście lub tabeli. Wszystkie przykłady uruchomiono na PHP 8.3 z MariaDB 10.11 na testowej bazie sklepu (tabele kategorie i produkty).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Zapytaj klasę: dlaczego otwarcie pliku .php przez dwuklik (file://) nie działa? Bo PHP wykonuje serwer — plik musi leżeć w htdocs i być otwarty przez http://localhost.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egzaminie nazwa bazy jest podana w treści zadania — najczęstszy błąd to literówka w nazwie bazy albo kolejność argumentów (baza na czwartym miejscu). mysqli_set_charset chroni przed „krzaczkami” zamiast polskich liter; w testach bez niego dane wpisane przez klienta z kodowaniem latin1 wyglądały dobrze tylko przez przypadek.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prawdziwy, z testowej bazy. Typowy błąd: $w['Nazwa'] zamiast $w['nazwa'] — klucze w tablicy są dokładnie takie jak nazwy kolumn (lub aliasy AS) w zapytaniu, z rozróżnianiem wielkości liter.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fetch_array z domyślnym MYSQLI_BOTH zwraca każdą kolumnę dwa razy — widać to w print_r. Dla czytelności polecam fetch_assoc, a fetch_row tam, gdzie wypisujemy kolumny po kolei.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Nagłówek tabeli wypisujemy raz, przed pętlą — uczniowie często wkładają &amp;lt;table&amp;gt; do środka while i dostają pięć tabel. Prawdziwy wynik z bazy testowej.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Pusty wynik to nie błąd — mysqli_query zwraca obiekt wyniku z zerem wierszy. Dobra strona zawsze mówi użytkownikowi, że nic nie znaleziono, zamiast pokazywać pustą tabelę.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z wbudowanego serwera php -S i żądania ?kat=3. Zapytaj: co się stanie, gdy w bazie dojdzie czwarta kategoria? Nic nie trzeba zmieniać w kodzie — to główna zaleta generowania listy z bazy.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Dalszy ciąg skryptu z poprzedniego slajdu; wynik prawdziwy dla ?kat=3. mysqli_stmt_get_result wymaga sterownika mysqlnd — jest domyślnie w XAMPP i w PHP 8. Szerzej o wstrzyknięciach na lekcji 2.11.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 teście bazę przywrócono do stanu początkowego. Najczęstszy błąd: liczba liter w bind_param różna od liczby znaków zapytania — PHP zgłasza wtedy ValueError.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Pokaż uczniom fragment prawdziwego arkusza CKE z ostatniej sesji. Kryteria oceny zwykle punktują osobno: połączenie, wysłanie zapytania, pętlę pobierającą, wypisanie w żądanym formacie i zamknięcie połączenia.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Technika debugowania: wypisz echo $sql; i skopiuj zapytanie do phpMyAdmin. Jeśli tam działa, błąd jest w PHP. Prawdziwy komunikat MariaDB dla nieistniejącej tabeli.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2 ćwiczy łączenie pętli z warunkiem wewnątrz. Zad. 4 i 5 to typowy „skrypt 2” z arkusza.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1: połączenie, zapytanie, pętla pobierająca wiersze i wypisanie, zamknięcie połączenia.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PHP i MySQL — MySQLi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mysqli_connect, mysqli_query i pętla z mysqli_fetch_… — dokładnie tak, jak wymaga arkusz egzaminacyjny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ARCHITEKTURA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Kto z kim rozmawia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Przeglądarka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wysyła żądanie, np. GET /sklep.php?kat=3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Apache + PHP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skrypt łączy się z bazą i wysyła zapytanie SQL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MySQL / MariaDB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wykonuje zapytanie i zwraca wiersze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00203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982861"/>
          </a:xfrm>
          <a:prstGeom prst="roundRect">
            <a:avLst>
              <a:gd name="adj" fmla="val 7752"/>
            </a:avLst>
          </a:prstGeom>
          <a:solidFill>
            <a:srgbClr val="F1F4F8"/>
          </a:solidFill>
          <a:ln w="6350">
            <a:solidFill>
              <a:srgbClr val="7C3AED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PHP → HTML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78930"/>
            <a:ext cx="203835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pętla zamienia wiersze na &lt;li&gt; lub &lt;tr&gt;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2890341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Przeglądarka nigdy nie widzi bazy ani kodu PHP — dostaje gotowy HTML. Dlatego w źródle strony (Ctrl+U) zobaczysz tylko wynik działania skryptu.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2800" y="3677741"/>
            <a:ext cx="10566400" cy="787400"/>
          </a:xfrm>
          <a:prstGeom prst="roundRect">
            <a:avLst>
              <a:gd name="adj" fmla="val 96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812800" y="3677741"/>
            <a:ext cx="50800" cy="7874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1066800" y="383014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66800" y="4046041"/>
            <a:ext cx="101473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Schemat każdego skryptu: </a:t>
            </a:r>
            <a:r>
              <a:rPr sz="1500" b="1" i="0" u="none">
                <a:solidFill>
                  <a:srgbClr val="142033"/>
                </a:solidFill>
                <a:latin typeface="Arial"/>
              </a:rPr>
              <a:t>połącz → zapytaj → pobieraj wiersze w pętli → zamknij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KROK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Połączenie: mysqli_connect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206625"/>
          </a:xfrm>
          <a:prstGeom prst="roundRect">
            <a:avLst>
              <a:gd name="adj" fmla="val 345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0662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mysqli_connect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               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'w_w5_sklep'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7477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mysqli_set_charset(</a:t>
            </a:r>
            <a:r>
              <a:rPr sz="13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'utf8mb4'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56793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96109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// ... zapytania ...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235424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474740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mysqli_close(</a:t>
            </a:r>
            <a:r>
              <a:rPr sz="13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6248400" y="1653480"/>
          <a:ext cx="51308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52241"/>
                <a:gridCol w="307855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Argument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'localhost'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adres serwera bazy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'root'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użytkownik (XAMPP: root)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hasło (XAMPP: puste)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'w_w5_sklep'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 bazy danych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812800" y="4114105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114105"/>
            <a:ext cx="50800" cy="101838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426650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Uwaga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482405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Od PHP 8.1 błąd połączenia lub zapytania rzuca wyjątek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mysqli_sql_exception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skrypt zatrzymuje się z komunikatem, zamiast „po cichu” zwracać false.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KROK 2 I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Zapytanie i pętla while → lista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803900" cy="3044627"/>
          </a:xfrm>
          <a:prstGeom prst="roundRect">
            <a:avLst>
              <a:gd name="adj" fmla="val 250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044627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mysqli_connect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      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'w_w5_sklep'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$sql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SELECT nazwa, cena FROM produkty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0B7A3B"/>
                </a:solidFill>
                <a:latin typeface="Courier New"/>
              </a:rPr>
              <a:t>        WHERE kategoria_id = 2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mysqli_query(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$sql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&lt;ul&gt;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while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mysqli_fetch_assoc(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))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&lt;li&gt;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 –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 zł&lt;/li&gt;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&lt;/ul&gt;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Liczba: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. mysqli_num_rows(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54038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mysqli_close(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9215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921500" y="1894780"/>
            <a:ext cx="445770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9278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0294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1818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3342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5374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76263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localhost/lista.php</a:t>
            </a:r>
          </a:p>
        </p:txBody>
      </p:sp>
      <p:pic>
        <p:nvPicPr>
          <p:cNvPr id="27" name="Picture 26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7850" y="2231330"/>
            <a:ext cx="4445000" cy="19050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12800" y="4952107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mysqli_fetch_assoc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zwraca kolejny wiersz jako tablicę z kluczami = nazwami kolumn, a gdy wierszy brak —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null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co kończy pętlę.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TRZY SPOSOBY POBIERANIA WIERSZA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fetch_row, fetch_assoc, fetch_array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34000" cy="1985962"/>
          </a:xfrm>
          <a:prstGeom prst="roundRect">
            <a:avLst>
              <a:gd name="adj" fmla="val 383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859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mysqli_connect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      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'w_w5_sklep'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mysqli_query(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SELECT nazwa, cena FROM produkty WHERE id = 2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mysqli_fetch_array(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7C3AED"/>
                </a:solidFill>
                <a:latin typeface="Courier New"/>
              </a:rPr>
              <a:t>print_r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933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 = 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791843"/>
            <a:ext cx="53340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791843"/>
            <a:ext cx="50800" cy="98286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66800" y="3944243"/>
            <a:ext cx="4914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160143"/>
            <a:ext cx="4914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W arkuszu bywa wprost: „pobierz wiersze funkcją mysqli_fetch_row” — użyj tej, którą wskazuje polecenie.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51600" y="1653480"/>
            <a:ext cx="4965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array.php)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51600" y="1894780"/>
            <a:ext cx="4927600" cy="1912144"/>
          </a:xfrm>
          <a:prstGeom prst="roundRect">
            <a:avLst>
              <a:gd name="adj" fmla="val 398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451600" y="1894780"/>
            <a:ext cx="50800" cy="191214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692900" y="2040830"/>
            <a:ext cx="45275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Array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92900" y="2243336"/>
            <a:ext cx="45275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692900" y="2445841"/>
            <a:ext cx="45275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[0] =&gt; Solaris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92900" y="2648347"/>
            <a:ext cx="45275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[nazwa] =&gt; Solaris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92900" y="2850852"/>
            <a:ext cx="45275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[1] =&gt; 34.99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92900" y="3053358"/>
            <a:ext cx="45275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[cena] =&gt; 34.99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692900" y="3255863"/>
            <a:ext cx="45275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692900" y="3458369"/>
            <a:ext cx="45275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Solaris = Solaris</a:t>
            </a:r>
          </a:p>
        </p:txBody>
      </p:sp>
      <p:graphicFrame>
        <p:nvGraphicFramePr>
          <p:cNvPr id="29" name="Table 28"/>
          <p:cNvGraphicFramePr>
            <a:graphicFrameLocks noGrp="1"/>
          </p:cNvGraphicFramePr>
          <p:nvPr/>
        </p:nvGraphicFramePr>
        <p:xfrm>
          <a:off x="6451600" y="3959324"/>
          <a:ext cx="4927600" cy="16867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70980"/>
                <a:gridCol w="1379637"/>
                <a:gridCol w="1576983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Wiersz jako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Dostęp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mysqli_fetch_row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tablica numeryczna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$w[0]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mysqli_fetch_assoc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tablica asocjacyjna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$w['nazwa']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58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mysqli_fetch_array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 naraz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$w[0], $w['nazwa']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WYNIK W TABELI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Wiersze bazy → wiersze &lt;tr&gt;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541268" cy="3937198"/>
          </a:xfrm>
          <a:prstGeom prst="roundRect">
            <a:avLst>
              <a:gd name="adj" fmla="val 193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93719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mysqli_connect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   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'w_w5_sklep'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mysqli_set_charset(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'utf8mb4'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$sql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SELECT p.nazwa, k.nazwa, p.cena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    FROM produkty p JOIN kategorie 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      ON k.id = p.kategoria_id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    ORDER BY p.cena DESC LIMIT 5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mysqli_query(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$sql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&lt;table&gt;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&lt;tr&gt;&lt;th&gt;Produkt&lt;/th&gt;&lt;th&gt;Kategoria&lt;/th&gt;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&lt;th&gt;Cena&lt;/th&gt;&lt;/tr&gt;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29596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while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mysqli_fetch_row(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)) {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32102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&lt;tr&gt;&lt;td&gt;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$w[0]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&lt;/td&gt;&lt;td&gt;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$w[1]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&lt;/td&gt;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34607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&lt;td&gt;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$w[2]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&lt;/td&gt;&lt;/tr&gt;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837112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039618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&lt;/table&gt;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242123"/>
            <a:ext cx="514121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mysqli_close(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58868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(z prostym CSS obramowania)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658868" y="1894780"/>
            <a:ext cx="4457700" cy="2628900"/>
          </a:xfrm>
          <a:prstGeom prst="roundRect">
            <a:avLst>
              <a:gd name="adj" fmla="val 289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665218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76681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691921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7071618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7274818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7363718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localhost/tabela.php</a:t>
            </a:r>
          </a:p>
        </p:txBody>
      </p:sp>
      <p:pic>
        <p:nvPicPr>
          <p:cNvPr id="32" name="Picture 3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5218" y="2231330"/>
            <a:ext cx="4445000" cy="228600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658868" y="4676080"/>
            <a:ext cx="4758432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Dwie kolumny nazywają się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nazwa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przy fetch_assoc jedna nadpisałaby drugą. Rozwiązanie: fetch_row albo alias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k.nazwa AS kategoria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GDY WYNIKÓW BRAK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mysqli_num_rows i komunikat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537200" cy="3679825"/>
          </a:xfrm>
          <a:prstGeom prst="roundRect">
            <a:avLst>
              <a:gd name="adj" fmla="val 207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67982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mysqli_connect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      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'w_w5_sklep'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mysqli_query(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SELECT nazwa FROM produkty WHERE stan = 0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mysqli_num_rows(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&lt;p&gt;Wszystko dostępne.&lt;/p&gt;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else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&lt;p&gt;Brakuje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$ile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 produktów:&lt;/p&gt;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&lt;ol&gt;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while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mysqli_fetch_assoc(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)) {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&lt;li&gt;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.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.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&lt;/li&gt;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52057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&lt;/ol&gt;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763790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975523"/>
            <a:ext cx="51371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mysqli_close(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54800" y="1653480"/>
            <a:ext cx="4241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654800" y="1894780"/>
            <a:ext cx="4203700" cy="1930400"/>
          </a:xfrm>
          <a:prstGeom prst="roundRect">
            <a:avLst>
              <a:gd name="adj" fmla="val 394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661150" y="1901130"/>
            <a:ext cx="4191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762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915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7067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7270750" y="1964630"/>
            <a:ext cx="3479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7359650" y="1977330"/>
            <a:ext cx="3340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localhost/braki.php</a:t>
            </a:r>
          </a:p>
        </p:txBody>
      </p:sp>
      <p:pic>
        <p:nvPicPr>
          <p:cNvPr id="30" name="Picture 29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1150" y="2231330"/>
            <a:ext cx="4191000" cy="1587500"/>
          </a:xfrm>
          <a:prstGeom prst="rect">
            <a:avLst/>
          </a:prstGeom>
        </p:spPr>
      </p:pic>
      <p:graphicFrame>
        <p:nvGraphicFramePr>
          <p:cNvPr id="31" name="Table 30"/>
          <p:cNvGraphicFramePr>
            <a:graphicFrameLocks noGrp="1"/>
          </p:cNvGraphicFramePr>
          <p:nvPr/>
        </p:nvGraphicFramePr>
        <p:xfrm>
          <a:off x="6654800" y="3977580"/>
          <a:ext cx="4724400" cy="146605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1687"/>
                <a:gridCol w="2182713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Zwraca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8317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mysqli_num_rows($wynik)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liczbę wierszy wyniku SELECT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mysqli_affected_rows($conn)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ile wierszy zmienił INSERT / UPDATE / DELETE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mysqli_insert_id($conn)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id nadane przez AUTO_INCREMENT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LISTA ROZWIJANA Z BAZY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Generowanie &lt;option&gt; w pętli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3891558"/>
          </a:xfrm>
          <a:prstGeom prst="roundRect">
            <a:avLst>
              <a:gd name="adj" fmla="val 195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891558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method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"get"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"kat"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mysqli_connect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      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'w_w5_sklep'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mysqli_query(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SELECT id, nazwa FROM kategorie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9A3412"/>
                </a:solidFill>
                <a:latin typeface="Courier New"/>
              </a:rPr>
              <a:t>$wybrana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$_GET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'kat'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while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mysqli_fetch_assoc(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))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$sel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==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$wybrana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?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 selected'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: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&lt;option value='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$sel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&lt;/option&gt;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52057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76379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97552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&gt;Pokaż&lt;/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187255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form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Wygenerowany HTML dla ?kat=3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761460" y="1894780"/>
            <a:ext cx="4617740" cy="1350764"/>
          </a:xfrm>
          <a:prstGeom prst="roundRect">
            <a:avLst>
              <a:gd name="adj" fmla="val 56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761460" y="1894780"/>
            <a:ext cx="50800" cy="135076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7002760" y="2040830"/>
            <a:ext cx="42176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name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"kat"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02760" y="2252563"/>
            <a:ext cx="42176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'1'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&gt;Książki&lt;/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02760" y="2464296"/>
            <a:ext cx="42176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'2'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&gt;Gry planszowe&lt;/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02760" y="2676029"/>
            <a:ext cx="42176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value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'3'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selected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&gt;Puzzle&lt;/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option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002760" y="2887762"/>
            <a:ext cx="421769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61460" y="3397945"/>
            <a:ext cx="465584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W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value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wysyłamy identyfikator, a użytkownik widzi nazwę. Atrybut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selected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zostawia wybór po przeładowaniu strony.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ZAPYTANIE Z PARAMETREM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mysqli_prepare zamiast doklejania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51880"/>
            <a:ext cx="5740400" cy="3256359"/>
          </a:xfrm>
          <a:prstGeom prst="roundRect">
            <a:avLst>
              <a:gd name="adj" fmla="val 23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51880"/>
            <a:ext cx="50800" cy="3256359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697930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09663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if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isset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$_GET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'kat'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]))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21396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$kat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(int)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$_GET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'kat'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33129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mysqli_prepare(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44862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SELECT nazwa, cena FROM produkty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756595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0B7A3B"/>
                </a:solidFill>
                <a:latin typeface="Courier New"/>
              </a:rPr>
              <a:t>     WHERE kategoria_id = ?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2968327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mysqli_stmt_bind_param(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'i'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$kat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180060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mysqli_stmt_execute(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391793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mysqli_stmt_get_result(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03526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while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mysqli_fetch_assoc(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))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15259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&lt;p&gt;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'nazwa'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: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{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'cena'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 zł&lt;/p&gt;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6991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38724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50457"/>
            <a:ext cx="5340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mysqli_close(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858000" y="1551880"/>
            <a:ext cx="411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858000" y="1793180"/>
            <a:ext cx="4076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799530"/>
            <a:ext cx="4064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965950" y="19201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118350" y="19201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270750" y="19201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7473950" y="1863030"/>
            <a:ext cx="3352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7562850" y="1875730"/>
            <a:ext cx="3213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localhost/sklep.php?kat=3</a:t>
            </a:r>
          </a:p>
        </p:txBody>
      </p:sp>
      <p:pic>
        <p:nvPicPr>
          <p:cNvPr id="28" name="Picture 2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4350" y="2129730"/>
            <a:ext cx="4064000" cy="1270000"/>
          </a:xfrm>
          <a:prstGeom prst="rect">
            <a:avLst/>
          </a:prstGeom>
        </p:spPr>
      </p:pic>
      <p:graphicFrame>
        <p:nvGraphicFramePr>
          <p:cNvPr id="29" name="Table 28"/>
          <p:cNvGraphicFramePr>
            <a:graphicFrameLocks noGrp="1"/>
          </p:cNvGraphicFramePr>
          <p:nvPr/>
        </p:nvGraphicFramePr>
        <p:xfrm>
          <a:off x="6858000" y="3558480"/>
          <a:ext cx="45212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56320"/>
                <a:gridCol w="316488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Litera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liczba całkowita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liczba rzeczywista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tekst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0" name="Rounded Rectangle 29"/>
          <p:cNvSpPr/>
          <p:nvPr/>
        </p:nvSpPr>
        <p:spPr>
          <a:xfrm>
            <a:off x="812800" y="4960640"/>
            <a:ext cx="10566400" cy="751780"/>
          </a:xfrm>
          <a:prstGeom prst="roundRect">
            <a:avLst>
              <a:gd name="adj" fmla="val 10135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Rectangle 30"/>
          <p:cNvSpPr/>
          <p:nvPr/>
        </p:nvSpPr>
        <p:spPr>
          <a:xfrm>
            <a:off x="812800" y="4960640"/>
            <a:ext cx="50800" cy="75178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1066800" y="511304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7C3AED"/>
                </a:solidFill>
                <a:latin typeface="Arial"/>
              </a:rPr>
              <a:t>Zapamiętaj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66800" y="5328940"/>
            <a:ext cx="101473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Znak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?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to miejsce na wartość. Dane od użytkownika trafiają do bazy osobno od treści zapytania — nie zmienią jego znaczenia.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ZAPIS DO BAZY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INSERT i UPDATE z mysqli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746452" cy="4139704"/>
          </a:xfrm>
          <a:prstGeom prst="roundRect">
            <a:avLst>
              <a:gd name="adj" fmla="val 184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139704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mysqli_connect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       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'w_w5_sklep'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'Quo vadis'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29.90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$kat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= mysqli_prepare(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INSERT INTO produkty (nazwa, kategoria_id, cena)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   VALUES (?, ?, ?)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mysqli_stmt_bind_param(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'sid'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$nazwa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$kat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$cena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mysqli_stmt_execute(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Dodano wierszy: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229596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mysqli_stmt_affected_rows(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432102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Nowe id: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mysqli_insert_id(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634607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4837112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mysqli_query(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UPDATE produkty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039618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0B7A3B"/>
                </a:solidFill>
                <a:latin typeface="Courier New"/>
              </a:rPr>
              <a:t>  SET cena = cena * 0.9 WHERE kategoria_id = 3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5242123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Przecenione: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 mysqli_affected_rows(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54100" y="5444629"/>
            <a:ext cx="5346402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mysqli_close(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864052" y="1653480"/>
            <a:ext cx="455324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insert.php)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864052" y="1894780"/>
            <a:ext cx="4515148" cy="1010047"/>
          </a:xfrm>
          <a:prstGeom prst="roundRect">
            <a:avLst>
              <a:gd name="adj" fmla="val 754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864052" y="1894780"/>
            <a:ext cx="50800" cy="1010047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7105352" y="2040830"/>
            <a:ext cx="4115098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Dodano wierszy: 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105352" y="2280146"/>
            <a:ext cx="4115098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Nowe id: 9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105352" y="2519462"/>
            <a:ext cx="4115098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Przecenione: 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92652" y="3057227"/>
            <a:ext cx="4324648" cy="164365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'sid'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po jednej literze typu na każdy znak ?, w tej samej kolejności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INSERT/UPDATE nie zwraca wierszy — sprawdzamy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affected_rows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zapytanie stałe (bez danych od użytkownika) może iść przez mysqli_query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wygląda polecenie w arkuszu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61774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23674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Skrypt 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23674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np. w bloku lewym: wypisz w liście wszystkie rekordy z kolumn imie i nazwisko, posortowane rosnąco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2943622"/>
            <a:ext cx="461774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22350" y="3127772"/>
            <a:ext cx="423674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Skrypt 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22350" y="3435052"/>
            <a:ext cx="423674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np. w bloku prawym: po wysłaniu formularza wypisz dane wybranej osoby / dodaj rekord do tabeli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63940" y="1653480"/>
            <a:ext cx="5453360" cy="229314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zapytania SQL zapisujesz najpierw w pliku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kwerendy.txt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i robisz ich zrzuty — potem używasz ich w skryptach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nazwy bazy, tabel i kolumn — dokładnie z treści zadania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skrypt ma działać w miejscu wskazanym w poleceniu (wewnątrz konkretnego bloku strony)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zawsze zamknij połączenie: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mysqli_close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egzaminator sprawdza wygenerowany HTML — zadbaj o poprawne znaczniki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NAJCZĘSTSZE BŁĘDY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Gdy strona jest pusta albo pokazuje błąd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921250" cy="2197695"/>
          </a:xfrm>
          <a:prstGeom prst="roundRect">
            <a:avLst>
              <a:gd name="adj" fmla="val 346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19769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52120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52120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7C3AED"/>
                </a:solidFill>
                <a:latin typeface="Courier New"/>
              </a:rPr>
              <a:t>try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52120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mysqli_connect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'localhost'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'root'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52120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        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'w_w5_sklep'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52120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$wynik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= mysqli_query(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$conn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52120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           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SELECT * FROM produkt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452120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(mysqli_sql_exception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452120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Błąd bazy: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getMessage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();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452120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4003576"/>
            <a:ext cx="4959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4244876"/>
            <a:ext cx="4921250" cy="494605"/>
          </a:xfrm>
          <a:prstGeom prst="roundRect">
            <a:avLst>
              <a:gd name="adj" fmla="val 1540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4244876"/>
            <a:ext cx="50800" cy="494605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54100" y="4390926"/>
            <a:ext cx="452120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Błąd bazy: Table 'w_w5_sklep.produkt' doesn't exist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6038850" y="1653480"/>
          <a:ext cx="5340350" cy="219749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403078"/>
                <a:gridCol w="2937272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Objaw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Przyczyna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45462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kod PHP widoczny w przeglądarce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plik otwarty bez serwera albo rozszerzenie .html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„Unknown database”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literówka w nazwie bazy, baza nie zaimportowana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Undefined array key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zła nazwa kolumny w $w['…']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514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pusta lista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zapytanie bez wyników — sprawdź je w phpMyAdmin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„krzaczki” zamiast ąę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mysqli_set_charset / meta charset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48744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Wypisz w liście &lt;ol&gt; nazwy i ceny wszystkich książek (kategoria 1) posortowane alfabetycznie.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49540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tabelę produktów z kolumnami: nazwa, cena, stan; wiersze ze stanem 0 oznacz klasą CSS „brak”.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13343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Pod tabelą wypisz liczbę produktów (mysqli_num_rows) albo komunikat „Brak produktów”.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29945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formularz z listą kategorii z bazy i po wysłaniu wypisz produkty tej kategorii przez mysqli_prepare.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17639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formularz dodawania produktu (INSERT z parametrami) i wypisz id nowego rekordu.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7 · MySQLi (styl INF.03)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31306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Wymień kolejne kroki skryptu PHP pobierającego dane z bazy.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652819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różnią się mysqli_fetch_row, mysqli_fetch_assoc i mysqli_fetch_array?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93228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mysqli_num_rows, a do czego mysqli_affected_rows?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616763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 co stosuje się mysqli_prepare i co oznacza zapis 'sid' w bind_param?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php.net (MySQLi), MariaDB Knowledge Base, arkusze egzaminacyjne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2.07 PHP i MySQL — MySQLi (styl INF.03)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