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Tego tematu nie było w osobnej dawnej prezentacji, a jest w podstawie INF.03 (zarządzanie kontami i uprawnieniami) i w wielu pytaniach egzaminacyjnych (GRANT, REVOKE). Fragmenty: dawny test E.14 i lekcja o kopiach zapasowych (lista uprawnień potrzebnych do kopii).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Zasada najmniejszych uprawnień (least privilege) to podstawa bezpieczeństwa także w sieciach i systemach operacyjnych.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% to symbol wieloznaczny jak w LIKE. Ograniczenie hosta to darmowa warstwa ochrony.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Hasło w poleceniu trafia do historii konsoli — na produkcji konta zakłada się skryptem lub w panelu. W MySQL 8.0+ domyślna metoda uwierzytelniania to caching_sha2_password; stara mysql_native_password jest w 8.4 wyłączona domyślnie, a w MySQL 9 usunięta. Starsze biblioteki klienckie mogą mieć z tym problem.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Uprawnienie na kolumnie przydaje się np. dla stażysty, który nie powinien widzieć adresów e-mail klientów.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USAGE = 'brak uprawnień' — pojawia się w SHOW GRANTS dla każdego konta i oznacza tylko możliwość zalogowania.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Wynik z serwera MariaDB z bazą sklep. W MySQL 8+ linia USAGE nie zawiera skrótu hasła.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egzaminacyjne: 'aby użytkownikowi anna odebrać prawo do dokonywania zmian jedynie w definicji struktury bazy' → REVOKE CREATE, ALTER, DROP. Odpowiedzi z UPDATE, INSERT, DELETE dotyczą danych, nie struktury.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Bez SET DEFAULT ROLE rola jest przypisana, ale nieaktywna — użytkownik musiałby wykonać SET ROLE 'raporty'. To częsta niespodzianka w MySQL.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FLUSH PRIVILEGES jest potrzebne tylko po ręcznej edycji tabel systemowych w bazie mysql. Na serwerze Linux konfigurację startową zabezpiecza skrypt mysql_secure_installation (MariaDB: mariadb-secure-installation).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3: GRANT UPDATE (stan) ON sklep.produkty TO magazyn. Zad. 5: odebranie prawa do jednej tabeli przy uprawnieniu na całą bazę wymaga REVOKE na poziomie bazy i ponownego nadania prawa do pozostałych tabel.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2: GRANT SELECT ON sklep.produkty TO 'konto'@'host';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Bazy danych · Rok 1 · Lekcja 16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8251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Użytkownicy, uprawnienia i role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721695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CREATE USER, GRANT, REVOKE i role — każdy widzi i zmienia tylko to, czego potrzebuje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BEZPIECZEŃSTWO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Zasada najmniejszych uprawnień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207000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Aplikacja sklepu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8260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czyta i zapisuje dane w bazie sklep — nie może usuwać tabel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653480"/>
            <a:ext cx="5207000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3817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Księgowa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81750" y="2144911"/>
            <a:ext cx="48260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tylko odczyt zamówień i raportów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979142"/>
            <a:ext cx="5207000" cy="924421"/>
          </a:xfrm>
          <a:prstGeom prst="roundRect">
            <a:avLst>
              <a:gd name="adj" fmla="val 1099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22350" y="316329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Programista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2350" y="3470573"/>
            <a:ext cx="48260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pełne prawa na bazie testowej, odczyt na produkcyjnej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2979142"/>
            <a:ext cx="5207000" cy="924421"/>
          </a:xfrm>
          <a:prstGeom prst="roundRect">
            <a:avLst>
              <a:gd name="adj" fmla="val 1099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381750" y="316329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Administrator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81750" y="3470573"/>
            <a:ext cx="48260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wszystko — ale używa konta root tylko do administracji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4157563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12800" y="4157563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066800" y="4309963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Uwaga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525863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Aplikacja łącząca się jako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root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to zaproszenie do katastrofy: jeden błąd (np. SQL Injection) i atakujący może usunąć wszystkie bazy na serwerze.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16 · Uprawnienia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KONTO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Użytkownik = nazwa + host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67302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4226520"/>
                <a:gridCol w="6339880"/>
              </a:tblGrid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1" i="0" u="none">
                          <a:solidFill>
                            <a:srgbClr val="142033"/>
                          </a:solidFill>
                          <a:latin typeface="Arial"/>
                        </a:rPr>
                        <a:t>Konto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1" i="0" u="none">
                          <a:solidFill>
                            <a:srgbClr val="142033"/>
                          </a:solidFill>
                          <a:latin typeface="Arial"/>
                        </a:rPr>
                        <a:t>Kto może się zalogować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37145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'anna'@'localhost'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Anna tylko z tego samego komputera, na którym działa serwer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'anna'@'192.168.1.%'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Anna z dowolnego komputera w sieci 192.168.1.x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'anna'@'%'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Anna skądkolwiek (ostrożnie!)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'sklep_app'@'10.0.0.5'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tylko serwer aplikacji o adresie 10.0.0.5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583682"/>
            <a:ext cx="10566400" cy="769541"/>
          </a:xfrm>
          <a:prstGeom prst="roundRect">
            <a:avLst>
              <a:gd name="adj" fmla="val 990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583682"/>
            <a:ext cx="50800" cy="76954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736082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3951982"/>
            <a:ext cx="101473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'anna'@'localhost' i 'anna'@'%' to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dwa różne konta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mogą mieć różne hasła i różne uprawnienia.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16 · Uprawnienia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ZARZĄDZANIE KONTAMI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Tworzenie, zmiana i usuwanie kont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2637433"/>
          </a:xfrm>
          <a:prstGeom prst="roundRect">
            <a:avLst>
              <a:gd name="adj" fmla="val 288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637433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CREATE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USER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'sklep_app'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'localhost'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IDENTIFIED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BY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'Tajne!2026'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7000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32777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ALTER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USER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'sklep_app'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'localhost'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IDENTIFIED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BY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'NoweHaslo#2027'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8554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ALTER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USER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'sklep_app'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'localhost'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PASSWORD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EXPIRE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INTERVAL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90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DAY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843312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101082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RENAME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USER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'sklep_app'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'localhost'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TO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'aplikacja'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'localhost'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358852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DROP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USER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'aplikacja'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'localhost'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616623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874393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user, host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mysql.user;      </a:t>
            </a:r>
            <a:r>
              <a:rPr sz="1400" b="0" i="0" u="none">
                <a:solidFill>
                  <a:srgbClr val="667085"/>
                </a:solidFill>
                <a:latin typeface="Courier New"/>
              </a:rPr>
              <a:t>-- lista kont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16 · Uprawnienia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GRANT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Na jakim poziomie nadajemy prawa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74744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690588"/>
                <a:gridCol w="1901924"/>
                <a:gridCol w="6973888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Poziom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Zapis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globalny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*.*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GRANT RELOAD ON *.* TO 'kopie'@'localhost';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baza danych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baza.*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GRANT SELECT, INSERT, UPDATE ON sklep.* TO 'sklep_app'@'localhost';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tabela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baza.tabela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GRANT DELETE ON sklep.pozycje_zamowienia TO 'sklep_app'@'localhost';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kolumna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(kol1, kol2)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GRANT SELECT (imie, nazwisko) ON sklep.klienci TO 'stazysta'@'%';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procedura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PROCEDURE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GRANT EXECUTE ON PROCEDURE sklep.raport TO 'ksiegowa'@'%';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3658096"/>
            <a:ext cx="106045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Składnia: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GRANT uprawnienia ON obiekt TO konto [WITH GRANT OPTION];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— WITH GRANT OPTION pozwala dalej przekazywać swoje uprawnienia innym.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16 · Uprawnienia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ŚCIĄGA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Najważniejsze uprawnienia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399" cy="2552703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803848"/>
                <a:gridCol w="4649192"/>
                <a:gridCol w="2113359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Uprawnienie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Pozwala na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Grupa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SELECT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odczyt danych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dane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INSERT, UPDATE, DELETE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dodawanie, zmianę, usuwanie wierszy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dane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CREATE, ALTER, DROP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tworzenie, zmianę i usuwanie tabel i baz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struktura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INDEX, CREATE VIEW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tworzenie indeksów i widoków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struktura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EXECUTE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uruchamianie procedur i funkcji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programy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CREATE USER, GRANT OPTION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zarządzanie kontami i przekazywanie praw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administracja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ALL PRIVILEGES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wszystko na danym poziomie (bez GRANT OPTION)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—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16 · Uprawnienia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SPRAWDZAMY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SHOW GRANTS i odmowa dostępu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51880"/>
            <a:ext cx="10566400" cy="575270"/>
          </a:xfrm>
          <a:prstGeom prst="roundRect">
            <a:avLst>
              <a:gd name="adj" fmla="val 132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51880"/>
            <a:ext cx="50800" cy="57527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710630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SHOW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GRANTS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FOR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'sklep_app'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'localhost'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12800" y="2279551"/>
            <a:ext cx="10566400" cy="980380"/>
          </a:xfrm>
          <a:prstGeom prst="roundRect">
            <a:avLst>
              <a:gd name="adj" fmla="val 77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812800" y="2279551"/>
            <a:ext cx="50800" cy="980380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066800" y="243830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GRANT USAGE ON *.* TO `sklep_app`@`localhost` IDENTIFIED BY PASSWORD '*C9A6…'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5926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GRANT SELECT, INSERT, UPDATE ON `sklep`.* TO `sklep_app`@`localhost`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8022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GRANT DELETE ON `sklep`.`pozycje_zamowienia` TO `sklep_app`@`localhost`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412331"/>
            <a:ext cx="10566400" cy="556816"/>
          </a:xfrm>
          <a:prstGeom prst="roundRect">
            <a:avLst>
              <a:gd name="adj" fmla="val 1368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812800" y="3412331"/>
            <a:ext cx="50800" cy="556816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66800" y="3571081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DELETE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klienci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id_klienta =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    </a:t>
            </a:r>
            <a:r>
              <a:rPr sz="1300" b="0" i="0" u="none">
                <a:solidFill>
                  <a:srgbClr val="667085"/>
                </a:solidFill>
                <a:latin typeface="Courier New"/>
              </a:rPr>
              <a:t>-- zalogowany jako sklep_app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2800" y="4121547"/>
            <a:ext cx="10566400" cy="520005"/>
          </a:xfrm>
          <a:prstGeom prst="roundRect">
            <a:avLst>
              <a:gd name="adj" fmla="val 1465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812800" y="4121547"/>
            <a:ext cx="50800" cy="520005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66800" y="4280297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ERROR 1142 (42000): DELETE command denied to user 'sklep_app'@'localhost' for table `sklep`.`klienci`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16 · Uprawnienia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REVOKE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Odbieranie uprawnień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1606352"/>
          </a:xfrm>
          <a:prstGeom prst="roundRect">
            <a:avLst>
              <a:gd name="adj" fmla="val 474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606352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REVOKE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INSERT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UPDATE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ON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sklep.*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'sklep_app'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'localhost'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7000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32777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REVOKE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CREATE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ALTER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DROP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ON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sklep.*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'anna'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'localhost'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;   </a:t>
            </a:r>
            <a:r>
              <a:rPr sz="1400" b="0" i="0" u="none">
                <a:solidFill>
                  <a:srgbClr val="667085"/>
                </a:solidFill>
                <a:latin typeface="Courier New"/>
              </a:rPr>
              <a:t>-- tylko struktura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8554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843312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REVOKE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ALL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PRIVILEGES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GRANT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OPTION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'anna'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'localhost'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;     </a:t>
            </a:r>
            <a:r>
              <a:rPr sz="1400" b="0" i="0" u="none">
                <a:solidFill>
                  <a:srgbClr val="667085"/>
                </a:solidFill>
                <a:latin typeface="Courier New"/>
              </a:rPr>
              <a:t>-- wszystko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12800" y="3513832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812800" y="3513832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66800" y="3666232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882132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REVOKE odbiera dokładnie to, co wymieniono, i na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tym samym poziomie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, na którym nadano. Prawo nadane na sklep.* nie zniknie po REVOKE … ON sklep.klienci.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16 · Uprawnienia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ROLE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Uprawnienia dla grup użytkowników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471341"/>
          </a:xfrm>
          <a:prstGeom prst="roundRect">
            <a:avLst>
              <a:gd name="adj" fmla="val 308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47134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CREATE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ROLE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'raporty'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'sprzedaz'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515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08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GRANT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ON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sklep.*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TO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'raporty'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01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GRANT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INSERT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UPDATE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69493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ON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sklep.zamowienia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TO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'sprzedaz'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008809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248124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GRANT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'raporty'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TO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'ksiegowa'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'%'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48744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DEFAULT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ROLE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'raporty'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726755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FOR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'ksiegowa'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'%'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77000" y="1653480"/>
            <a:ext cx="4940300" cy="177522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rola to nazwany zestaw uprawnień — jak grupa w Windows lub Linuksie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nowa osoba w dziale = jedno polecenie GRANT rola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zmiana uprawnień roli działa od razu dla wszystkich jej członków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MySQL 8.0+ i MariaDB 10.0.5+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16 · Uprawnienia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STARE NAWYKI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FLUSH PRIVILEGES i GRANT … IDENTIFIED BY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79348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5283200"/>
                <a:gridCol w="5283200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Spotykane w starych poradnikach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Dziś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GRANT ALL ON *.* TO 'x'@'%' IDENTIFIED BY 'haslo';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MySQL 8+: błąd — najpierw CREATE USER, potem GRANT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FLUSH PRIVILEGES; po każdym GRANT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zbędne — GRANT, REVOKE i CREATE USER działają od razu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INSERT INTO mysql.user …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nigdy — tylko polecenia CREATE USER / GRANT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1554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root bez hasła w XAMPP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ustaw hasło (phpMyAdmin → Konta) lub nie wystawiaj serwera do sieci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16 · Uprawnienia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705395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konto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uczen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, które łączy się tylko z localhost i może wyłącznie czytać bazę sklep.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580003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Zaloguj się jako uczen i spróbuj usunąć produkt. Zapisz komunikat błędu.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688935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rolę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magazyn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z prawem SELECT na produktach i UPDATE tylko kolumny stan.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703441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Nadaj rolę magazyn nowemu kontu i ustaw ją jako domyślną. Sprawdź SHOW GRANTS.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788154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Odbierz kontu uczen prawo SELECT do tabeli klienci (wskazówka: trzeba zmienić poziom nadania).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16 · Uprawnienia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D5FD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263267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oznacza zapis 'anna'@'%'?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556557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 nadać użytkownikowi prawo tylko do odczytu tabeli produkty?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496897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Które uprawnienia dotyczą struktury bazy, a które danych?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464353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Do czego służą role i czym jest SET DEFAULT ROLE?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9.7: Access Control and Account Management, Using Roles; MariaDB KB: GRANT; arkusze CKE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1.16: Uprawnienia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