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'SQL tworzenie' (60 slajdów). Zostaje składnia CREATE/ALTER/DROP i SOURCE. Usunięto rozbudowane wydruki SHOW FULL COLUMNS i SHOW INDEX. Doszły: CREATE TABLE … LIKE / AS SELECT, RENAME COLUMN (MySQL 8.0), kolumny generowane i porównanie DROP / TRUNCATE / DELETE.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DROP DATABASE nie pyta o potwierdzenie i nie ma kosza. W phpMyAdmin pojawia się okno potwierdzenia, w konsoli — 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Brak przecinka lub przecinek nadmiarowy przed zamykającym nawiasem to najczęstszy błąd składni u uczniów (ERROR 1064 ... near ')' 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pliku sklep.sql data rejestracji nie ma wartości domyślnej — tu pokazujemy wariant rozszerzony. Wyrażenie jako DEFAULT musi być w nawiasach.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Klauzula PRIMARY KEY może wystąpić w tabeli tylko raz. UNIQUE — dowolną liczbę razy.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RENAME COLUMN działa od MySQL 8.0 i MariaDB 10.5. Na starszych serwerach (np. XAMPP z MariaDB 10.4) trzeba użyć CHANGE z pełną definicją kolumny. Pytanie egzaminacyjne: 'Wskaż polecenie SQL dodające pole miesiacSiewu do istniejącej tabeli' → ALTER TABLE … ADD miesiacSiewu 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Przydatne do archiwizacji i do ćwiczeń: uczniowie mogą eksperymentować na kopii, nie psując oryginału.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Kolumny generowane są w MySQL od 5.7 i w MariaDB od 10.2. To dobra alternatywa dla ręcznej denormalizacji. Na slajdzie wynik jest pokazany zapytaniem, bez zmiany bazy ćwiczeniowej.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egzaminacyjne: 'Instrukcja DROP języka SQL ma za zadanie…' — usunąć obiekt bazy (tabelę, bazę, widok, indeks). TRUNCATE jest szybszy od DELETE, bo nie usuwa wierszy pojedynczo.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pokazywała SOURCE c:\windows\pulpit\biuro.sql. Pojedynczy odwrotny ukośnik w konsoli mysql jest znakiem specjalnym, dlatego lepiej używać /.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Zadanie 5 uczy pracy ze skryptami — tak w praktyce przenosi się strukturę bazy między komputerami.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MODIFY zmienia tylko definicję kolumny, CHANGE pozwala jednocześnie zmienić nazwę i definicję.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Tworzenie i zmiana struktury: DDL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CREATE, ALTER i DROP — jak zbudować bazę z projektu i bezpiecznie ją zmieniać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BAZA DANYCH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Tworzymy i usuwamy bazę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251075"/>
          </a:xfrm>
          <a:prstGeom prst="roundRect">
            <a:avLst>
              <a:gd name="adj" fmla="val 338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251075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DATABASE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IF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EXISTS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biblioteka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884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CHARACTER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utf8mb4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646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COLLATE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utf8mb4_polish_ci;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64090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9171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USE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biblioteka;              </a:t>
            </a:r>
            <a:r>
              <a:rPr sz="1500" b="0" i="0" u="none">
                <a:solidFill>
                  <a:srgbClr val="667085"/>
                </a:solidFill>
                <a:latin typeface="Courier New"/>
              </a:rPr>
              <a:t>-- wybór bazy roboczej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933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4695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DROP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DATABASE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IF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EXISTS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biblioteka;   </a:t>
            </a:r>
            <a:r>
              <a:rPr sz="1500" b="0" i="0" u="none">
                <a:solidFill>
                  <a:srgbClr val="667085"/>
                </a:solidFill>
                <a:latin typeface="Courier New"/>
              </a:rPr>
              <a:t>-- usuwa bazę RAZEM z danymi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4158555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IF NOT EXISTS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IF EXISTS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zapobiegają błędom, gdy baza już istnieje albo jej nie ma. W MySQL słowa DATABASE i SCHEMA znaczą to samo.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CREATE TABLE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Składnia tworzenia tabeli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379662"/>
          </a:xfrm>
          <a:prstGeom prst="roundRect">
            <a:avLst>
              <a:gd name="adj" fmla="val 320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796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IF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EXISTS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] nazwa_tabeli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kolumna1 TYP 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] 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DEFAULT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…] 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AUTO_INCREMENT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kolumna2 TYP …,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PRIMARY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(kolumna)],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UNIQUE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(kolumna)],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0108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CHECK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(warunek)],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358852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FOREIGN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(kolumna)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REFERENCES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tabela(kolumna)]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616623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) 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ENGINE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= InnoDB] [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DEFAULT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CHARSET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= utf8mb4];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4287143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Nawiasy kwadratowe oznaczają elementy opcjonalne. Definicje kolumn i ograniczeń oddzielamy przecinkami — po ostatniej nie ma przecinka.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PRZYKŁAD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Tabela klienci z bazy sklep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710656"/>
          </a:xfrm>
          <a:prstGeom prst="roundRect">
            <a:avLst>
              <a:gd name="adj" fmla="val 281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1065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id_klienta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INT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UNSIGNED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AUTO_INCREMENT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PRIMARY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imie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VARCHAR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40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nazwisko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VARCHAR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60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email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VARCHAR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UNIQUE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miasto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VARCHAR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data_rejestracji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6755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DEFAULT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(CURRENT_DATE)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966071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ENGINE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= InnoDB;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77000" y="1653480"/>
            <a:ext cx="4940300" cy="179605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PRIMARY KEY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przy kolumnie — klucz jednokolumnowy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UNIQUE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na e-mailu — nie będzie dwóch kont na ten sam adres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NULL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przy mieście — pole opcjonalne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DEFAULT (CURRENT_DATE)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wyrażenie jako wartość domyślna (MySQL 8.0.13+, MariaDB 10.2+)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InnoDB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silnik z transakcjami i kluczami obcymi (domyślny)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OGRANICZENIA TABELI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Klucz złożony i nazwane ograniczenia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10566400" cy="2802930"/>
          </a:xfrm>
          <a:prstGeom prst="roundRect">
            <a:avLst>
              <a:gd name="adj" fmla="val 27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280293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36030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pozycje_zamowienia (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84573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id_zamowienia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INT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UNSIGNED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33116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id_produktu 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INT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UNSIGNED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81659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ilosc       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INT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UNSIGNED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30202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cena_jedn   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DECIMAL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5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3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NOT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78745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PRIMARY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(id_zamowienia, id_produktu),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27288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CONSTRAINT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chk_ilosc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CHECK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(ilosc &gt; </a:t>
            </a:r>
            <a:r>
              <a:rPr sz="13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75831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CONSTRAINT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fk_poz_zam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FOREIGN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KEY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(id_zamowienia)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4374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50" b="1" i="0" u="none">
                <a:solidFill>
                  <a:srgbClr val="1D5FD0"/>
                </a:solidFill>
                <a:latin typeface="Courier New"/>
              </a:rPr>
              <a:t>REFERENCES</a:t>
            </a:r>
            <a:r>
              <a:rPr sz="1350" b="0" i="0" u="none">
                <a:solidFill>
                  <a:srgbClr val="142033"/>
                </a:solidFill>
                <a:latin typeface="Courier New"/>
              </a:rPr>
              <a:t> zamowienia (id_zamowienia)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972917"/>
            <a:ext cx="10140950" cy="24854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957"/>
              </a:lnSpc>
            </a:pPr>
            <a:r>
              <a:rPr sz="13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558010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Klucz złożony musi być zapisany na końcu tabeli. Nazwa ograniczenia po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CONSTRAINT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przydaje się w komunikatach błędów i przy usuwaniu: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ALTER TABLE … DROP CONSTRAINT chk_ilosc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ALTER TABLE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Zmiana istniejącej tabeli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61957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803046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Operacja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dodanie kolumny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ALTER TABLE klienci ADD telefon VARCHAR(15) AFTER email;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zmiana typu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ALTER TABLE klienci MODIFY miasto VARCHAR(80);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zmiana nazwy kolumny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ALTER TABLE klienci RENAME COLUMN miasto TO miejscowosc;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i typ naraz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ALTER TABLE klienci CHANGE miasto miejscowosc VARCHAR(80);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usunięcie kolumny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ALTER TABLE klienci DROP COLUMN telefon;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domyślna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ALTER TABLE produkty ALTER stan SET DEFAULT 1;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dodanie ograniczenia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ALTER TABLE produkty ADD CONSTRAINT chk_stan CHECK (stan &lt; 10000);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zmiana nazwy tabeli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ALTER TABLE klienci RENAME TO kontrahenci;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SZYBKIE KOPIE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Tabela na podstawie innej tabeli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471341"/>
          </a:xfrm>
          <a:prstGeom prst="roundRect">
            <a:avLst>
              <a:gd name="adj" fmla="val 30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713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sama struktura (z kluczami i indeksami)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produkty_archiwum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LIKE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struktura + dane z zapytania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laptopy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 cena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6755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Zawartość nowej tabeli laptopy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248400" y="1894780"/>
          <a:ext cx="5130800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641229"/>
                <a:gridCol w="148957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6248400" y="310842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4378821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4378821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66800" y="453122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4747121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CREATE TABLE … AS SELECT nie kopiuje kluczy głównych, indeksów ani kluczy obcych — tylko kolumny i dane.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NOWOCZESNY MYSQL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Kolumny generowane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146175"/>
          </a:xfrm>
          <a:prstGeom prst="roundRect">
            <a:avLst>
              <a:gd name="adj" fmla="val 66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146175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ALTER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884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ADD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wartosc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DECIMAL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500" b="0" i="0" u="none">
                <a:solidFill>
                  <a:srgbClr val="7C3AED"/>
                </a:solidFill>
                <a:latin typeface="Courier New"/>
              </a:rPr>
              <a:t>12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5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646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GENERATED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ALWAYS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(ilosc * cena_jedn)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STORED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3053655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Efekt dla zamówienia nr 5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12800" y="3294955"/>
          <a:ext cx="10566401" cy="114696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888655"/>
                <a:gridCol w="2440682"/>
                <a:gridCol w="1216918"/>
                <a:gridCol w="2130723"/>
                <a:gridCol w="1889423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ilosc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cena_jedn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wartosc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5499.00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258.00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12800" y="4508599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4940399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Wartość liczy się sama i zawsze jest aktualna.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VIRTUAL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liczy przy odczycie,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STORED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zapisuje na dysku (można ją indeksować).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OSTROŻNIE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DROP, TRUNCATE czy DELETE?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147478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3592512"/>
                <a:gridCol w="1690588"/>
                <a:gridCol w="1690588"/>
                <a:gridCol w="1268115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usuwa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Struktura zostaje?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Można cofnąć?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Grupa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DROP TABLE 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tabelę z danymi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DDL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TRUNCATE TABLE 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wszystkie wiersze, zeruje AUTO_INCREMENT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DDL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DELETE FROM 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wiersze (wszystkie lub wg WHERE)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tak, w transakcji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DML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385443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385443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53784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753743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Przed DROP i TRUNCATE zawsze zrób kopię. TRUNCATE nie zadziała na tabeli, do której odwołuje się klucz obcy innej tabeli.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SKRYPTY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Polecenia z pliku .sql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422400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4224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mysql&gt;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C:/xampp/htdocs/sklep.sql;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884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646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667085"/>
                </a:solidFill>
                <a:latin typeface="Courier New"/>
              </a:rPr>
              <a:t>-- albo z wiersza poleceń systemu: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64090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C:\&gt; mysql -u root -p &lt; sklep.sql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1400" y="3329880"/>
            <a:ext cx="10375900" cy="92571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skrypt to zwykły plik tekstowy z poleceniami SQL zakończonymi średnikami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ścieżkach w Windows używaj ukośników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/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albo podwójnych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\\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phpMyAdmin to samo robi zakładka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Import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Budujemy bazę biblioteki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462359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bazę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biblioteka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 kodowaniem utf8mb4_polish_ci.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09384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tabele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uczniowie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ksiazki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wypozyczenia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według projektu z lekcji o normalizacji.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57852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do tabeli uczniowie kolumnę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email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 ograniczeniem UNIQUE, umieszczoną po nazwisku.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81213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Zmień nazwę kolumny w dowolnej tabeli, a potem sprawdź wynik poleceniem SHOW CREATE TABLE.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697507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Zapisz wszystkie polecenia w pliku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biblioteka.sql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odtwórz bazę poleceniem SOURCE.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8 · DDL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06372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IF NOT EXISTS w poleceniu CREATE TABLE?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78780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MODIFY od CHANGE w ALTER TABLE?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79844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klucz główny złożony zapisujemy na końcu definicji tabeli?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39124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Porównaj DROP TABLE, TRUNCATE TABLE i DELETE FROM.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CREATE TABLE, ALTER TABLE, Generated Columns; MariaDB KB: ALTER TABLE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1.08: DDL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