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ekranach dotykowych. Nowe: wielodotyk, czujniki wbudowane w matrycę (in-cell), touchpady i haptyka w telefonach.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Pierwsze ekrany dotykowe pojawiły się w latach 60.–70. Prawdziwa rewolucja to iPhone (2007) z pojemnościowym wielodotykiem.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ITO (tlenek indu i cyny) — przezroczysty przewodnik napylany na szkło lub folię. Stara prezentacja dokładnie opisywała jego właściwości.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Pomiar trzeci (Z) to siła nacisku. 5-przewodowe ekrany są trwalsze — pomiar odbywa się tylko na dolnej warstwie.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Rękawice dotykowe mają przewodzące nitki na palcach. Rysik pasywny do pojemnościowego ekranu ma przewodzącą gumową końcówkę.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Monitory interaktywne w szkołach to najczęściej technologia IR lub pojemnościowa. SAW mierzy też siłę nacisku (oś Z).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Szczegóły rysików aktywnych i tabletów graficznych — lekcja 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zapowiadała haptykę jako przyszłość — dziś precyzyjne wibracje są w każdym lepszym telefonie, a wyświetlacze z fakturą to wciąż prototypy.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1: rezystancyjny reaguje na nacisk, pojemnościowy na przewodnik (palec) — rękawica izoluje.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Urządzenia wejściowe · Lekcja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Ekrany dotykowe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Rezystancyjne, pojemnościowe, podczerwone i SAW — oraz haptyka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WSTĘP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Ekran dotykowy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Wyświetlacz połączony z czujnikiem, który podaje </a:t>
            </a:r>
            <a:r>
              <a:rPr sz="2000" b="1" i="0" u="none">
                <a:solidFill>
                  <a:srgbClr val="0F766E"/>
                </a:solidFill>
                <a:latin typeface="Arial"/>
              </a:rPr>
              <a:t>współrzędne bezwzględne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miejsca dotyku — palcem lub rysikiem.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Telefony, tablety, laptopy 2w1, kioski, bankomaty, samochody, monitory interaktywne w klasach.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2890441"/>
            <a:ext cx="51816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32550" y="30999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Wielodotyk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32550" y="33825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Wiele punktów naraz — gesty: przybliżanie, obracanie, przewijanie dwoma palcami.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ekranów dotykowych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14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4000"/>
                <a:gridCol w="3937000"/>
                <a:gridCol w="1651000"/>
                <a:gridCol w="2184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Zasada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Wielodotyk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F766E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Rezystancyjna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nacisk zwiera dwie warstwy ITO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terminale przemysłowe, starsze kasy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Pojemnościowa (PCAP)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palec zmienia pojemność siatki elektrod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telefony, tablety, laptopy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Podczerwona (IR)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palec przerywa siatkę wiązek IR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monitory interaktywne, kioski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SAW (fala akustyczna)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palec tłumi fale ultradźwiękowe na szkle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ograniczony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kioski, automaty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Optyczna (kamery)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kamery w narożnikach widzą palec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duże ekrany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REZYSTANCYJNA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Ekran rezystancyjny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29991"/>
            <a:ext cx="5740400" cy="406400"/>
          </a:xfrm>
          <a:prstGeom prst="roundRect">
            <a:avLst>
              <a:gd name="adj" fmla="val 18750"/>
            </a:avLst>
          </a:prstGeom>
          <a:solidFill>
            <a:srgbClr val="7FE3D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0600" y="1944291"/>
            <a:ext cx="5422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Elastyczna membrana z warstwą ITO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299891"/>
            <a:ext cx="5740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12800" y="2299891"/>
            <a:ext cx="76200" cy="419100"/>
          </a:xfrm>
          <a:prstGeom prst="rect">
            <a:avLst/>
          </a:prstGeom>
          <a:solidFill>
            <a:srgbClr val="F7C766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66800" y="2420541"/>
            <a:ext cx="5340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Mikroskopijne dystanse (kropki izolacyjne)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12800" y="2782491"/>
            <a:ext cx="5740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2800" y="2782491"/>
            <a:ext cx="76200" cy="419100"/>
          </a:xfrm>
          <a:prstGeom prst="rect">
            <a:avLst/>
          </a:prstGeom>
          <a:solidFill>
            <a:srgbClr val="9CC8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66800" y="2903141"/>
            <a:ext cx="5340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Szkło z warstwą ITO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265091"/>
            <a:ext cx="5740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265091"/>
            <a:ext cx="76200" cy="419100"/>
          </a:xfrm>
          <a:prstGeom prst="rect">
            <a:avLst/>
          </a:prstGeom>
          <a:solidFill>
            <a:srgbClr val="38445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385741"/>
            <a:ext cx="5340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Wyświetlacz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200" y="1823641"/>
            <a:ext cx="4572000" cy="186690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812800" y="3944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47750" y="4154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Działanie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47750" y="4436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Nacisk styka warstwy — kontroler mierzy napięcie i wyznacza X, potem Y (konfiguracje 4-, 5-, 8-przewodowe).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402634" y="3944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4637584" y="4154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37584" y="44366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Tani, działa w rękawicach, rysikiem i przy wodzie na ekranie.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992467" y="39445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8227417" y="41540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7417" y="44366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Wymaga nacisku, mniejsza przejrzystość, membrana się rysuje, zwykle brak wielodotyku.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POJEMNOŚCIOWA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Ekran pojemnościowy (PCAP)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Działanie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Siatka przezroczystych elektrod tworzy pole elektryczne. Palec (przewodnik) zmienia pojemność w miejscu dotyku.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Szkło odporne na rysy, wysoka przejrzystość, precyzja, wielodotyk, lekkie dotknięcie.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 działa w zwykłych rękawicach ani zwykłym rysikiem; woda potrafi zakłócać.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20877"/>
            <a:ext cx="6350000" cy="16510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7416800" y="360729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658100" y="3594596"/>
            <a:ext cx="16982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 nadawcze (Tx)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16800" y="3861296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7FE3D6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658100" y="3848596"/>
            <a:ext cx="16897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 odbiorcze (Rx)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16800" y="4153396"/>
            <a:ext cx="3962400" cy="944761"/>
          </a:xfrm>
          <a:prstGeom prst="roundRect">
            <a:avLst>
              <a:gd name="adj" fmla="val 8065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7416800" y="4153396"/>
            <a:ext cx="38100" cy="9447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683500" y="4305796"/>
            <a:ext cx="3505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On-cell i in-cell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: czujnik dotyku wbudowany w samą matrycę OLED/LCD — cieńszy ekran, mniej odbić (telefony, tablety).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INNE TECHNOLOGIE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Podczerwień i fala akustyczna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90900" cy="2939256"/>
          </a:xfrm>
          <a:prstGeom prst="roundRect">
            <a:avLst>
              <a:gd name="adj" fmla="val 34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750" y="2083991"/>
            <a:ext cx="2921000" cy="1270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477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Podczerwień (IR)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750866"/>
            <a:ext cx="29591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Diody LED IR na krawędziach i fototranzystory naprzeciwko. Palec przerywa wiązki — znamy X i Y. Działa przez każdą rękawicę, ekrany 100″+.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6900" y="1874441"/>
            <a:ext cx="3390900" cy="2939256"/>
          </a:xfrm>
          <a:prstGeom prst="roundRect">
            <a:avLst>
              <a:gd name="adj" fmla="val 34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1850" y="2083991"/>
            <a:ext cx="2921000" cy="1270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6418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SAW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1850" y="3750866"/>
            <a:ext cx="2959100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Przetworniki wysyłają fale ultradźwiękowe po szkle. Dotyk pochłania falę — kontroler porównuje z mapą odbić. Czyste szkło, wysoka jasność.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001000" y="1874441"/>
            <a:ext cx="3390900" cy="2939256"/>
          </a:xfrm>
          <a:prstGeom prst="roundRect">
            <a:avLst>
              <a:gd name="adj" fmla="val 345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5950" y="2083991"/>
            <a:ext cx="2921000" cy="1270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35950" y="3442891"/>
            <a:ext cx="29591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35950" y="3750866"/>
            <a:ext cx="29591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IR: reaguje na kurz i owady na ramce. SAW: zabrudzenia i woda dają fałszywe dotknięcia.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LAPTOPY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Touchpady i rysiki aktywne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Touchpad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Pojemnościowa płytka — ruch względny jak mysz. Precision Touchpad w Windows: gesty systemowe.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Force Touch / haptyka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Płytka nie ugina się — kliknięcie symuluje silniczek haptyczny (MacBook, nowe laptopy).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Rysik aktywny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Apple Pencil, MPP (Microsoft), USI — elektronika w rysiku: nacisk, nachylenie, odrzucanie dłoni.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PRZYSZŁOŚĆ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Haptyka — dotyk, który odpowiada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Silniki wibracyjne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Silnik liniowy (np. Taptic Engine) daje precyzyjne, krótkie stuknięcia zamiast „brzęczenia”.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Faktury na szkle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Ultradźwięki lub elektrostatyka zmieniają tarcie palca — ekran „udaje” przyciski i chropowatość.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Zastosowania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Wirtualne przyciski w samochodach, telefony, gogle VR, osoby niewidome.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Urządzenia wejściowe · Lekcja 3 · Ekrany dotykowe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FE3D6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629582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ekran rezystancyjny działa w rękawicach, a pojemnościowy nie?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60205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Jaką technologię mają zwykle duże monitory interaktywne w szkołach?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57425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ekran in-cell od zwykłego?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04088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działa touchpad bez ruchomego przycisku?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producentów ekranów i kontrolerów dotyku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Wejście 3: Ekrany dotykowe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