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Połączenie dawnych lekcji 'Wyrażenia regularne' (17 slajdów) i 'Wildcards'. Usunięte: składnia LIKE '[bsp]%' — działa tylko w SQL Server i Access, w MySQL nie; granice słów \&lt; \&gt; z narzędzi grep (w MySQL 8+ i MariaDB jest \b). Dodane: REGEXP_REPLACE / REGEXP_SUBSTR, walidacja przez CHECK i uwaga o indeksach.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 dawnej lekcji 'Wildcards': zadania o pierwszej literze miasta (a, c, s; od a do f; nie a, c, f) przenosimy na REGEXP — w MySQL nie da się ich rozwiązać samym LIKE bez wielu warunków 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'Kraków' REGEXP 'ów' zwraca 1 (zawiera), a 'Kraków' LIKE 'ów' zwraca 0 (nie jest równy). Odpowiednik LIKE '%ów' to REGEXP 'ów$'.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Przykłady z dawnej prezentacji. Daszek ma dwa znaczenia: poza nawiasem kwadratowym — początek tekstu, tuż po [ — negacja zestawu.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Kwantyfikator dotyczy znaku lub grupy tuż przed nim: ab+ to a i co najmniej jedno b, a (ab)+ to ab, abab…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MySQL do wersji 5.7 używał biblioteki Henry'ego Spencera (bez \d, bez obsługi UTF-8), od 8.0 — ICU. MariaDB od 10.0.5 używa PCRE (dziś PCRE2). Proste wzorce działają tak samo w obu systemach.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Kontrola CHECK z lekcji 1.09 (Integralność). Wzorzec e-maila w bazie lepiej trzymać prosty, np. '^[^@ ]+@[^@ ]+\\.[a-z]{2,}$' — pełna walidacja adresu wg RFC to zadanie aplikacji.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Wyniki w komentarzach sprawdzone na MariaDB 10.11. REGEXP_LIKE ma trzeci argument z flagami: 'c' — rozróżniaj wielkość liter, 'i' — nie rozróżniaj.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Wyrażenia regularne przydadzą się też na innych przedmiotach: JavaScript (walidacja formularzy), PHP (preg_match), Python (re), edytory kodu (szukaj i zamień).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Rozwiązania: 1) miasto REGEXP '^[A-K]'; 2) miasto REGEXP '^[^GKW]' (uwaga: NULL nie spełnia żadnego warunku); 3) nazwa REGEXP '[0-9]+ ?Hz'; 4) email REGEXP '^[^@]*\\.[^@]*@'; 5) CHECK (telefon REGEXP '^[0-9]{3}-[0-9]{3}-[0-9]{3}$').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1: REGEXP szuka wzorca w dowolnym miejscu i ma bogatszą składnię; LIKE dopasowuje cały tekst i zna tylko % i _.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Bazy danych · Rok 2 · Lekcja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Wyrażenia regularne w SQL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Wyszukiwanie według wzorca: od LIKE do REGEXP, walidacja danych i funkcje REGEXP_REPLACE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PRZYPOMNIENIE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LIKE wystarcza do prostych wzorców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800" cy="191532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08820"/>
                <a:gridCol w="2821980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Wzorzec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LIKE 'a%'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zaczyna się od 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LIKE '%a'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kończy się na 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LIKE '%or%'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zawiera or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LIKE '_r%'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r na drugiej pozycji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LIKE 'a__%'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zaczyna się od a, min. 3 znaki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6248400" y="1653480"/>
            <a:ext cx="5130800" cy="1516062"/>
          </a:xfrm>
          <a:prstGeom prst="roundRect">
            <a:avLst>
              <a:gd name="adj" fmla="val 5026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248400" y="1653480"/>
            <a:ext cx="50800" cy="1516062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502400" y="18058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Uwaga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02400" y="2021780"/>
            <a:ext cx="4711700" cy="99536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starych poradnikach można spotkać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LIKE '[bsp]%'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albo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'[!bsp]%'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 To składnia SQL Server i Accessa — w MySQL i MariaDB nawiasy są zwykłymi znakami, a zapytanie zwróci pusty wynik. Do takich wzorców służy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REGEXP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4 · REGEXP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REGEXP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Pierwsze wyrażenie regularne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514078"/>
          </a:xfrm>
          <a:prstGeom prst="roundRect">
            <a:avLst>
              <a:gd name="adj" fmla="val 503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514078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imie, nazwisko, miasto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klienci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miasto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REGEXP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'^[GKW]'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miasto zaczyna się od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G, K lub W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6248400" y="1653480"/>
          <a:ext cx="5130800" cy="2374104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442938"/>
                <a:gridCol w="2084388"/>
                <a:gridCol w="1603474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imie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nazwisko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miasto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Anna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Nowak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Kraków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Piotr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Kowalski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Warszawa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Zofia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Wiśniewska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Kraków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Jakub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Wójcik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Gdańsk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Maja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Kamińska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Wrocław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Tomasz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Lewandowski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Warszawa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Natalia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Dąbrowska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Kraków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Kacper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Mazur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Gdańsk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248400" y="4094262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8 wierszy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4526062"/>
            <a:ext cx="106045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1" i="0" u="none">
                <a:solidFill>
                  <a:srgbClr val="38445A"/>
                </a:solidFill>
                <a:latin typeface="Arial"/>
              </a:rPr>
              <a:t>REGEXP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(synonim: RLIKE) szuka wzorca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w dowolnym miejscu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tekstu. Żeby wymusić początek lub koniec, używamy zakotwiczeń ^ i $. LIKE porównuje zawsze cały tekst.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4 · REGEXP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METAZNAKI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Znaki o specjalnym znaczeniu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552703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796256"/>
                <a:gridCol w="3486845"/>
                <a:gridCol w="2113260"/>
                <a:gridCol w="3170039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Pasuje do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.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dowolny jeden znak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r.k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rak, rok, ryk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^ $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początek / koniec tekstu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^.o.a$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cola, soja, pola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[abc] [a-c]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jeden znak z zestawu / zakresu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pi[wk]o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piwo, piko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[^abc]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jeden znak spoza zestawu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pi[^wk]o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pilo, pino — nie piwo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a|b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alternatywa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Ala|Ola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Ala, Ola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( 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grupa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Fizy(k|cy)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Fizyk, Fizycy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\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znak dosłowny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\.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kropka, a nie dowolny znak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4 · REGEXP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POWTÓRZENIA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Ile razy może wystąpić znak lub grupa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800" cy="220325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231305"/>
                <a:gridCol w="1847056"/>
                <a:gridCol w="2052439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Kwantyfikator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Liczba wystąpień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?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 lub 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ko?t → kt, kot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58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*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 lub więcej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ko*t → kt, kot, koot…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+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 lub więcej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ko+t → kot, koot…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{3}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dokładnie 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[0-9]{3}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{2,4}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 2 do 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[0-9]{2,4}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{2,}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co najmniej 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a{2,}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6248400" y="1653480"/>
            <a:ext cx="5130800" cy="1201341"/>
          </a:xfrm>
          <a:prstGeom prst="roundRect">
            <a:avLst>
              <a:gd name="adj" fmla="val 63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248400" y="1653480"/>
            <a:ext cx="50800" cy="120134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5024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produkty z pojemnością w nazwie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024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nazwa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024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nazwa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024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REGEXP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'[0-9]+ (GB|TB)'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6248400" y="3007221"/>
          <a:ext cx="5130800" cy="106044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130800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Dysk SSD NVMe 2 TB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Pamięć RAM DDR5 32 GB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Karta graficzna 16 GB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248400" y="4134346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3 wiersze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4 · REGEXP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KLASY ZNAKÓW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Skróty: cyfry, litery, odstępy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399" cy="191532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592512"/>
                <a:gridCol w="3803848"/>
                <a:gridCol w="3170039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Zapis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Uwagi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[0-9] [[:digit:]]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cyfra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działa wszędzie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[[:alpha:]] [[:alnum:]]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litera / litera lub cyfra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obejmuje polskie znaki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[[:space:]] [[:punct:]]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odstęp / znak interpunkcyjny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\d \w \s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cyfra / znak słowa / odstęp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MySQL 8+ (ICU), MariaDB (PCRE)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\b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granica słowa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dawniej [[:&lt;:]] — usunięte w MySQL 8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825974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825974"/>
            <a:ext cx="50800" cy="101838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978374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Uwaga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194274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napisie SQL ukośnik trzeba podwoić: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REGEXP '\\d{2}'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 Pojedynczy \d zostanie zjedzony przez parser napisów, zanim dotrze do wyrażenia regularnego.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4 · REGEXP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WALIDACJA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Wyrażenie regularne pilnuje formatu danych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2306141"/>
          </a:xfrm>
          <a:prstGeom prst="roundRect">
            <a:avLst>
              <a:gd name="adj" fmla="val 33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30614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52184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TABLE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adresy (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52184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id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PRIMARY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KEY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52184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kod_pocztowy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CHAR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52184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CHECK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(kod_pocztowy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52184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REGEXP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'^[0-9]{2}-[0-9]{3}$'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52184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37991"/>
            <a:ext cx="52184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58952"/>
            <a:ext cx="52184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INSERT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INTO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adresy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VALUES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'30-059'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79912"/>
            <a:ext cx="52184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INSERT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INTO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adresy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VALUES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'30059'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761460" y="1653480"/>
            <a:ext cx="46558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MariaDB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761460" y="1894780"/>
            <a:ext cx="4617740" cy="1422301"/>
          </a:xfrm>
          <a:prstGeom prst="roundRect">
            <a:avLst>
              <a:gd name="adj" fmla="val 53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6761460" y="1894780"/>
            <a:ext cx="50800" cy="142230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7015460" y="2053530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Query OK, 1 row affected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015460" y="227449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015460" y="249545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ERROR 4025 (23000):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015460" y="271641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CONSTRAINT `adresy.kod_pocztowy`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015460" y="293737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failed for `sklep`.`adresy`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61460" y="3469481"/>
            <a:ext cx="465584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 MySQL ten sam błąd ma numer 3819: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Check constraint … is violated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12800" y="4213622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812800" y="4213622"/>
            <a:ext cx="50800" cy="101838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1066800" y="4366022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Zapamiętaj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66800" y="4581922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Format sprawdzamy także w aplikacji (formularz, PHP), ale ograniczenie w bazie działa zawsze — nawet gdy ktoś wstawi dane z konsoli lub innego programu.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4 · REGEXP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FUNKCJE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893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REGEXP_REPLACE, REGEXP_SUBSTR, REGEXP_INSTR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998861"/>
            <a:ext cx="10566400" cy="1643261"/>
          </a:xfrm>
          <a:prstGeom prst="roundRect">
            <a:avLst>
              <a:gd name="adj" fmla="val 46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998861"/>
            <a:ext cx="50800" cy="164326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215761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REGEXP_REPLACE(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'tel. 600-100-200'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'[^0-9]'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-- 600100200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37857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REGEXP_SUBSTR(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'julia.z@example.pl'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'@.*'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 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-- @example.pl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59953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REGEXP_INSTR(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'Monitor 27" IPS'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'[0-9]'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   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-- 9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82049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304145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czyszczenie numerów telefonów w całej tabeli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26241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kontakty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telefon = REGEXP_REPLACE(telefon,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'[^0-9+]'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812800" y="3794522"/>
          <a:ext cx="10566400" cy="11660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917109"/>
                <a:gridCol w="2113260"/>
                <a:gridCol w="2536031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Funkcja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MySQL 8+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MariaDB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REGEXP / RLIKE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REGEXP_REPLACE, REGEXP_SUBSTR, REGEXP_INSTR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 (od 10.0.5)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REGEXP_LIKE(tekst, wzorzec, 'c')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— użyj REGEXP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4 · REGEXP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DOBRE PRAKTYKI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Wielkość liter i wydajność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Wielkość liter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przy porównaniu utf8mb4_polish_ci REGEXP '^kr' pasuje też do Kraków; rozróżnianie wymusza COLLATE utf8mb4_bin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653480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817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Indeksy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81750" y="2144911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REGEXP zawsze przegląda całą tabelę; LIKE 'abc%' może użyć indeksu (lekcja 2.09)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943622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22350" y="31277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Czytelność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2350" y="3435052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skomplikowany wzorzec opisz komentarzem — po miesiącu nikt go nie odczyta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943622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381750" y="31277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Wyszukiwarka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81750" y="3435052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do szukania słów w długich tekstach służy indeks FULLTEXT i MATCH … AGAINST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4 · REGEXP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502701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Wybierz klientów, których miasto zaczyna się od liter od A do K.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509587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Wybierz klientów, których miasto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nie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zaczyna się od K, W ani G.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539888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Wybierz produkty, w których nazwie występuje liczba, a po niej „Hz”.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579020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Wybierz klientów, których adres e-mail przed znakiem @ zawiera kropkę.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882312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tabelę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pracownicy_kontakt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z numerem telefonu w formacie 123-456-789 sprawdzanym przez CHECK.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4 · REGEXP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2410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414297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dopasowanie REGEXP od LIKE?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501967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oznacza ^ na początku wzorca, a co tuż po nawiasie [ 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341014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różnią się kwantyfikatory ?, * i + 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384859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LIKE '[bsp]%' nie działa w MySQL?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Regular Expressions; MariaDB KB: Regular Expressions Overview, PCRE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2.04: REGEXP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