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o wyświetlaczach elektroforetycznych. Nowości: kolorowe e-papiery (Kaleido 3, Gallery 3, Spectra 6), czytniki z rysikiem i etykiety cenowe w sklepach.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E-ink to wyświetlacz odbiciowy (jak LCD reflektywny z lekcji 4), ale zbudowany zupełnie inaczej — z naładowanych cząstek pigmentu.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Zjawisko ruchu naładowanych cząstek w polu elektrycznym to elektroforeza. Atrament można nanosić metodą sitodruku — także na plastik, a nawet tkaninę.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Czytnik można wyłączyć, a na ekranie zostanie okładka książki. Wadą jest powolna zmiana obrazu — nie nadaje się do filmów.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mówiła, że e-ink wyświetla tylko odcienie szarości — to już nieaktualne. Kolor w e-papierze wciąż jest jednak dużo mniej nasycony niż w LCD czy 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Frontlight to nie podświetlenie jak w LCD: światło pada na ekran i się odbija, a nie świeci wprost w oczy.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Moduły e-papieru (np. Waveshare) z ESP32 to popularny projekt: stacja pogodowa, kalendarz na ścianie — ekran zużywa energię tylko raz na odświeżenie.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Porównanie z LCD i OLED dobrze pokazuje, że nie ma idealnego ekranu — wybór zależy od zastosowania.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4: etykiety e-ink odbierają dane radiowo (np. Bluetooth LE) i zmieniają obraz tylko przy nowej cenie.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4A5568"/>
                </a:solidFill>
                <a:latin typeface="Arial"/>
              </a:rPr>
              <a:t>Monitory i ekrany · Lekcja 9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2381250"/>
            <a:ext cx="6007100" cy="160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E-ink: papier elektroniczny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184650"/>
            <a:ext cx="60071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Ekran, który nie świeci i prawie nie zużywa prądu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E-INK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Czym jest e-papier?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 Ink Corporation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Firma wywodząca się z MIT Media Lab (1997). Jej nazwa stała się potocznym określeniem całej technologii.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Pierwsze urządzenia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Sony Librie (2004), Amazon Kindle (2007). Telefon Motorola F3 (2006) z ekranem e-ink dla oszczędności baterii.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Odbiciowy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Jak papier: widać go dzięki światłu z otoczenia — im jaśniej, tym lepiej, także w pełnym słońcu.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ZASADA DZIAŁANIA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Mikrokapsułki i elektroforeza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5768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Miliony </a:t>
            </a:r>
            <a:r>
              <a:rPr sz="1400" b="1" i="0" u="none">
                <a:solidFill>
                  <a:srgbClr val="4A5568"/>
                </a:solidFill>
                <a:latin typeface="Arial"/>
              </a:rPr>
              <a:t>mikrokapsułek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o średnicy ludzkiego włosa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środku: dodatnie białe i ujemne czarne cząstki w przezroczystym płynie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Napięcie na elektrodach przyciąga jeden rodzaj cząstek do powierzchni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Kolejność cząstek decyduje o kolorze piksela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061200" y="1874441"/>
            <a:ext cx="4318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245350" y="1995091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Elektroda przezroczysta (góra)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061200" y="2357041"/>
            <a:ext cx="4318000" cy="406400"/>
          </a:xfrm>
          <a:prstGeom prst="roundRect">
            <a:avLst>
              <a:gd name="adj" fmla="val 18750"/>
            </a:avLst>
          </a:prstGeom>
          <a:solidFill>
            <a:srgbClr val="D9DDE3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239000" y="2471341"/>
            <a:ext cx="4000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Kapsułka: białe + / czarne − cząstki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061200" y="2826941"/>
            <a:ext cx="4318000" cy="419100"/>
          </a:xfrm>
          <a:prstGeom prst="roundRect">
            <a:avLst>
              <a:gd name="adj" fmla="val 181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7245350" y="2947591"/>
            <a:ext cx="3987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Elektrody pikseli (dół)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550841"/>
            <a:ext cx="7493000" cy="21209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8610600" y="40016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839200" y="3988991"/>
            <a:ext cx="110103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cząstki białe (+)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610600" y="42683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839200" y="4255691"/>
            <a:ext cx="123646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cząstki czarne (−)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610600" y="45350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8839200" y="4522391"/>
            <a:ext cx="1647527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elektroda przezroczysta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610600" y="48017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B8C2C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8839200" y="4789091"/>
            <a:ext cx="1122362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elektrody pikseli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610600" y="506849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D9A52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839200" y="5055791"/>
            <a:ext cx="131722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światło z otoczenia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KLUCZOWA CECHA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Bistabilność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731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4A5568"/>
                </a:solidFill>
                <a:latin typeface="Arial"/>
              </a:rPr>
              <a:t>0 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31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na utrzymanie obrazu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97600" y="1874441"/>
            <a:ext cx="5181600" cy="1229320"/>
          </a:xfrm>
          <a:prstGeom prst="roundRect">
            <a:avLst>
              <a:gd name="adj" fmla="val 826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57950" y="2109391"/>
            <a:ext cx="4699000" cy="457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600"/>
              </a:lnSpc>
            </a:pPr>
            <a:r>
              <a:rPr sz="3600" b="1" i="0" u="none">
                <a:solidFill>
                  <a:srgbClr val="4A5568"/>
                </a:solidFill>
                <a:latin typeface="Arial"/>
              </a:rPr>
              <a:t>tygodnie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57950" y="2655491"/>
            <a:ext cx="46990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pracy czytnika na jednym ładowaniu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408561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Cząstki zostają na miejscu po wyłączeniu napięcia. Prąd płynie </a:t>
            </a:r>
            <a:r>
              <a:rPr sz="1500" b="1" i="0" u="none">
                <a:solidFill>
                  <a:srgbClr val="4A5568"/>
                </a:solidFill>
                <a:latin typeface="Arial"/>
              </a:rPr>
              <a:t>tylko przy zmianie obrazu</a:t>
            </a:r>
            <a:r>
              <a:rPr sz="1500" b="0" i="0" u="none">
                <a:solidFill>
                  <a:srgbClr val="142033"/>
                </a:solidFill>
                <a:latin typeface="Arial"/>
              </a:rPr>
              <a:t> — dlatego e-ink świetnie nadaje się do tabliczek, etykiet i czytników.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4246761"/>
            <a:ext cx="7048500" cy="139700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8166100" y="472936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3A7BD5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394700" y="4716661"/>
            <a:ext cx="1842294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LCD: prąd płynie cały czas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66100" y="500876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394700" y="4996061"/>
            <a:ext cx="2248595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e-ink: impuls przy zmianie strony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Kolorowy e-papier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32000"/>
                <a:gridCol w="4064000"/>
                <a:gridCol w="447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Jak działa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4A5568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Kaleido 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czarno-biały e-ink + filtr barwny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Kindle Colorsoft, Kobo Libra Colour (2024)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Gallery 3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cztery kolorowe pigmenty w każdej kapsułce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reMarkable Paper Pro (2024)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Spectra 6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sześć kolorów, wolna zmiana obrazu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plakaty i tabliczki reklamowe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614341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614341"/>
            <a:ext cx="38100" cy="518120"/>
          </a:xfrm>
          <a:prstGeom prst="rect">
            <a:avLst/>
          </a:prstGeom>
          <a:solidFill>
            <a:srgbClr val="4A5568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79500" y="3766741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Kompromis: filtr barwny (Kaleido) jest szybki, ale kolory są blade; pigmenty (Gallery, Spectra) dają żywsze barwy, ale odświeżają się wolniej.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OBRAZ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Odświeżanie i duszki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Ghosting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 zmianie strony zostaje „cień” poprzedniej. Pomaga pełne odświeżenie (mignięcie na czarno).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Tryby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Szybkie tryby (np. do przewijania czy pisania rysikiem) kosztem jakości; pełne odświeżenie co kilka stron.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Podświetlenie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E-ink nie świeci. Czytniki mają </a:t>
            </a:r>
            <a:r>
              <a:rPr sz="1200" b="1" i="0" u="none">
                <a:solidFill>
                  <a:srgbClr val="4A5568"/>
                </a:solidFill>
                <a:latin typeface="Arial"/>
              </a:rPr>
              <a:t>frontlight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diody z boku oświetlają ekran od przodu, często z regulacją barwy.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ZASTOSOWANIA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Gdzie spotkamy e-ink?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Czytniki i notatniki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Kindle, Kobo, PocketBook; z rysikiem: Kindle Scribe, reMarkable, Boox.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Etykiety cenowe (ESL)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Ceny zmieniane zdalnie w całym sklepie — radiowo, np. przez Bluetooth LE (PAwR z wersji 5.4).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Tabliczki i rozkłady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Rozkłady jazdy na przystankach, plakietki przy salach, identyfikatory — zasilane baterią lub panelem słonecznym.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Inne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Telefony (np. Hisense A-series), drugi ekran na obudowie, zegarki, projekty DIY z ESP32.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4A5568"/>
                </a:solidFill>
                <a:latin typeface="Arial"/>
              </a:rPr>
              <a:t>OCENA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Zalety i wady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308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Zalety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6990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Minimalne zużycie energii · czytelność w słońcu · kąty widzenia jak papier · mniej męczy oczy przy długim czytaniu · można nanosić na różne materiały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48400" y="1874441"/>
            <a:ext cx="51308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83350" y="2083991"/>
            <a:ext cx="46990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Wady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83350" y="2366566"/>
            <a:ext cx="46990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Powolna zmiana obrazu · ghosting · blade kolory · brak animacji i wideo · w ciemności potrzebny frontlight · wyższa cena niż prosty LCD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9 · E-ink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D9DDE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47610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czytnik e-ink działa tygodnie na jednej baterii?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0828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frontlight od podświetlenia LCD?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43693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e-ink nie nadaje się do oglądania filmów?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484524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Jak w sklepie zmienia się ceny na setkach etykiet naraz?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E Ink Holdings (Kaleido 3, Gallery 3, Spectra 6), Amazon, reMarkable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9: E-ink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