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'Replikacja baz danych' (16 slajdów). Zaktualizowana terminologia: od MySQL 8.0.22–8.4 zamiast master/slave używa się source/replica (źródło/replika), stare polecenia CHANGE MASTER, START SLAVE, SHOW SLAVE STATUS są w MySQL 8.4 usunięte lub przestarzałe. MariaDB nadal przyjmuje CHANGE MASTER TO, a od 10.5 także START REPLICA i SHOW REPLICA STATUS. Cały pokaz wykonany na dwóch instancjach MariaDB 10.11 (porty 3307 i 3308) na serwerze testowym.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'łatwiej dołożyć kolejną maszynę niż rozbudowywać istniejącą' — to skalowanie poziome. Domyślnie replikacja jest asynchroniczna: źródło nie czeka, aż replika potwierdzi zmianę.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Każdy serwer musi mieć inny server_id. binlog_format = ROW (domyślny w MySQL 8+) zapisuje zmienione wiersze, a nie treść poleceń — bezpieczniej dla funkcji typu NOW() czy RAND(). W MySQL uprawnienie nazywa się tak samo (REPLICATION SLAVE), nowsza nazwa REPLICATION REPLICA działa w MySQL 8.4+.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Pozycja 21951 to wartość z rzeczywistego zrzutu na serwerze testowym. W MySQL 8.4 opcja mysqldump nazywa się --source-data. Z GTID (globalnymi identyfikatorami transakcji) replika sama wie, od której transakcji zacząć — nie trzeba przepisywać nazwy pliku i pozycji.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próba na serwerze testowym zakończyła się stanem 'Connecting' i błędem 1045 w dzienniku repliki — anonimowe konto ''@'localhost' na źródle przechwytywało logowanie. Po usunięciu anonimowych kont (mysql_secure_installation robi to automatycznie) połączenie zadziałało. Dobry przykład do pokazania, gdzie szukać przyczyny: dziennik błędów serwera.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Wszystkie wyniki z serwera testowego. Zapis na replice z pominięciem źródła rozsynchronizowałby dane i mógłby zatrzymać replikację przy kolejnym konflikcie (np. zduplikowany klucz).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Frameworki (Laravel, Symfony/Doctrine) mają gotową konfigurację 'read/write connections'. Istnieją też pośredniki (ProxySQL, MaxScale, MySQL Router), które same kierują zapytania.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'w przypadku awarii głównego serwera lub włamania szkody są propagowane także na serwerze podległym, chyba że celowo stosujemy opóźnienie'. Sprawdzone na serwerze testowym: usunięte pozycje zamówienia 1 zniknęły z repliki natychmiast.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Usługi chmurowe (Amazon RDS, Azure Database for MySQL, Google Cloud SQL) konfigurują repliki jednym kliknięciem — ale zasady działania są te same.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XAMPP drugą instancję uruchamia się poleceniem mysqld --defaults-file=drugi.ini z innym portem, katalogiem danych i server_id. Na Linuksie wygodnie jest użyć dwóch kontenerów Docker.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replika natychmiast powtarza także błędne i złośliwe zmiany; kopia zapasowa przechowuje stan z przeszłości.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Replikacja baz danych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Źródło i repliki: jak skopiować każdą zmianę na drugi serwer, po co to robić i czego replikacja nie zastąpi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Jeden serwer zapisuje, pozostałe powtarzają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234234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Źródło (source)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954834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przyjmuje zapisy i notuje każdą zmianę w dzienniku binarnym (binlog)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5934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78834" y="1653480"/>
            <a:ext cx="3234234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478834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37584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Przesył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2078930"/>
            <a:ext cx="2954834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replika pobiera nowe wpisy dziennika przez sieć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01967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4867" y="1653480"/>
            <a:ext cx="3234234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44867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303617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Replika (replica)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3617" y="2078930"/>
            <a:ext cx="2954834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wykonuje te same zmiany u siebie i odpowiada na odczyty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2890341"/>
            <a:ext cx="3420566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22350" y="30744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Skalowanie odczytów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22350" y="3381772"/>
            <a:ext cx="3039566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sklep czyta 20 razy częściej, niż pisze — odczyty rozkładamy na repliki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385766" y="2890341"/>
            <a:ext cx="3420566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4595316" y="30744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Dostępność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95316" y="3381772"/>
            <a:ext cx="3039566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po awarii źródła replikę można awansować na nowe źródło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958733" y="2890341"/>
            <a:ext cx="3420566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168283" y="3074491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Raporty i kopie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68283" y="3381772"/>
            <a:ext cx="3039566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ciężkie zestawienia i mysqldump na replice nie spowalniają sklepu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KROK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Konfiguracja obu serwerów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5518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Źródło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793180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793180"/>
            <a:ext cx="50800" cy="142230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19519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źródło — my.cnf / my.ini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728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[mysqld]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38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server_id     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148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log_bin       = mysql-bin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357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binlog_format =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ROW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5518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Replika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793180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793180"/>
            <a:ext cx="50800" cy="142230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02400" y="19519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replika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1728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[mysqld]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3938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server_id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6148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read_only =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8357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relay_log = relay-bin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12800" y="3367881"/>
            <a:ext cx="105664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812800" y="3367881"/>
            <a:ext cx="50800" cy="98038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066800" y="35266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na źródle: konto, którym replika będzie pobierać dziennik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6800" y="37475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USER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'replikacja'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'%'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IDENTIFIED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'Repl#2026'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6800" y="396855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GRANT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REPLICATION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SLAVE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*.*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'replikacja'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'%'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KROK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Kopia startowa i podłączenie repliki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26480"/>
            <a:ext cx="10566400" cy="1532533"/>
          </a:xfrm>
          <a:prstGeom prst="roundRect">
            <a:avLst>
              <a:gd name="adj" fmla="val 49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26480"/>
            <a:ext cx="50800" cy="1532533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85230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1. kopia bazy ze znacznikiem pozycji w dzienniku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887736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mariadb-dump 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--single-transaction --master-data=1 --databases sklep &gt; start.sql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090241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    w pliku: CHANGE MASTER TO MASTER_LOG_FILE='mysql-bin.000001', MASTER_LOG_POS=21951;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292747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495252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2. wczytanie kopii na replice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697758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mariadb -h replika &lt; start.sql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86013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MariaDB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427313"/>
            <a:ext cx="5130800" cy="1863725"/>
          </a:xfrm>
          <a:prstGeom prst="roundRect">
            <a:avLst>
              <a:gd name="adj" fmla="val 40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427313"/>
            <a:ext cx="50800" cy="1863725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586063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-- MariaDB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79341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CHANGE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MASTER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7262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MASTER_HOST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'10.0.0.1'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65898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MASTER_USER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'replikacja'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59176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MASTER_PASSWORD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'Repl#2026'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552454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MASTER_LOG_FILE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'mysql-bin.000001'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745732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MASTER_LOG_POS =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21951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6800" y="493901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REPLICA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48400" y="3186013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MySQL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3427313"/>
            <a:ext cx="5130800" cy="1670447"/>
          </a:xfrm>
          <a:prstGeom prst="roundRect">
            <a:avLst>
              <a:gd name="adj" fmla="val 456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3427313"/>
            <a:ext cx="50800" cy="167044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502400" y="3586063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-- MySQL 8.4 / 9.x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779341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CHANGE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REPLICATION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SOURCE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397262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SOURCE_HOST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'10.0.0.1'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02400" y="4165898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SOURCE_USER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'replikacja'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4359176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SOURCE_PASSWORD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'Repl#2026'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02400" y="4552454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SOURCE_AUTO_POSITION =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-- GTID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02400" y="4745732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REPLICA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KROK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Sprawdzamy, czy replikacja działa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Replika (serwer testowy, wybrane pola)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2342555"/>
          </a:xfrm>
          <a:prstGeom prst="roundRect">
            <a:avLst>
              <a:gd name="adj" fmla="val 325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342555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SHOW REPLICA STATUS\G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60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585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Slave_IO_State: Waiting for master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610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  to send event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635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Master_Host: 127.0.0.1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660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Master_Log_File: mysql-bin.000001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685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Slave_IO_Running: Yes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710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Slave_SQL_Running: Yes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735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Seconds_Behind_Master: 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760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Last_SQL_Error: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6248400" y="1653480"/>
          <a:ext cx="5130800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08820"/>
                <a:gridCol w="282198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znaczy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IO_Running = Yes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replika pobiera dziennik ze źródła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SQL_Running = Yes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replika wykonuje pobrane zmiany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Seconds_Behind = 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opóźnienie w sekundach (replication lag)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Last_SQL_Error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ostatni błąd — replikacja wtedy staje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KROK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Test: zmiana na źródle pojawia się na replice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5518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Źródło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7931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793180"/>
            <a:ext cx="50800" cy="16432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19519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źródło (port 3307)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728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kategorie (nazwa)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38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'Smartfony'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148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357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cena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3199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567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5518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Replika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793180"/>
            <a:ext cx="5130800" cy="1587897"/>
          </a:xfrm>
          <a:prstGeom prst="roundRect">
            <a:avLst>
              <a:gd name="adj" fmla="val 4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1793180"/>
            <a:ext cx="50800" cy="1587897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19519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-- replika (port 3308), po 1 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1636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id_kategorii  nazwa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3753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7             Smartfony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5871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7988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nazwa             cena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30105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Laptop Vertex 14  3199.00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3588841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read_only chroni replikę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3830141"/>
            <a:ext cx="5130800" cy="1127522"/>
          </a:xfrm>
          <a:prstGeom prst="roundRect">
            <a:avLst>
              <a:gd name="adj" fmla="val 67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812800" y="3830141"/>
            <a:ext cx="50800" cy="112752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066800" y="398889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-- konto aplikacji na replice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6800" y="419139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INSERT INTO kategorie (nazwa) VALUES ('Tablety');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6800" y="439390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ERROR 1290 (HY000): The MariaDB server is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66800" y="459640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running with the --read-only option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48400" y="3588841"/>
            <a:ext cx="51689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Zwykłe konta nie mogą zapisywać na replice. Konto root (z uprawnieniem SUPER) mogłoby — dlatego aplikacja nigdy nie łączy się jako root, a w MySQL warto włączyć też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super_read_only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 APLIKACJI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Zapisy do źródła, odczyty z replik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140049"/>
          </a:xfrm>
          <a:prstGeom prst="roundRect">
            <a:avLst>
              <a:gd name="adj" fmla="val 356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40049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$zapis   = new PDO(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'mysql:host=db-zrodlo;…'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…);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$odczyt  = new PDO(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'mysql:host=db-replika;…'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…);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zamówienie — zawsze źródło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$zapis-&gt;prepare(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'INSERT INTO zamowienia …'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-&gt;execute([...]);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katalog produktów — może replika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$odczyt-&gt;query(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'SELECT … FROM produkty'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653480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Opóźnienie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57950" y="214491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klient złożył zamówienie i od razu widzi listę zamówień — z repliki może go jeszcze nie zobaczyć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292596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57950" y="31101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Rozwiązanie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57950" y="341739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dane świeżo zapisane przez użytkownika czytaj ze źródła; resztę z replik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WAŻNE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Replikacja to nie kopia zapasowa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98038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źródło: pomyłka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DELETE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2786261"/>
            <a:ext cx="41427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Usunięte także na replice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27561"/>
            <a:ext cx="410468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027561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18631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-- replika po sekundzie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0727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pozycje_zam_1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62823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50880" y="1653480"/>
            <a:ext cx="5966420" cy="183991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replika wiernie powtarza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także błędy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DELETE bez WHERE, DROP TABLE, zaszyfrowanie przez ransomware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kopie zapasowe (lekcja 1.17) są nadal potrzebne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pomaga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replika opóźniona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MASTER_DELAY / SOURCE_DELAY = 3600 — godzina na zauważenie pomyłki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dziennik binarny pozwala odtworzyć bazę do chwili tuż przed błędem (point-in-time recovery)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ODMIANY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Rodzaje replikacji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51880"/>
          <a:ext cx="10566400" cy="19901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5283200"/>
                <a:gridCol w="274726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Jak działa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asynchroniczna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źródło nie czeka na replikę — szybka, ale przy awarii można stracić ostatnie zmiany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domyślna w MySQL i MariaDB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półsynchroniczna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COMMIT czeka, aż co najmniej jedna replika odbierze zmianę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wtyczka semisync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wieloźródłowa / grupowa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serwerów przyjmuje zapisy i uzgadnia kolejność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Group Replication, InnoDB Cluster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synchroniczna (klaster)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COMMIT potwierdzają wszystkie węzły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Galera Cluster (w MariaDB w zestawie)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697585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Wady z dawnej prezentacji są nadal aktualne: dodatkowy koszt serwerów, opóźnienie replik, konieczność kierowania zapytań w aplikacji i ryzyko zatrzymania replikacji po błędzie.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75662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Uruchom dwie instancje serwera na jednym komputerze (dwa katalogi danych, porty 3307 i 3308).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59464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Skonfiguruj replikację bazy sklep i sprawdź SHOW REPLICA STATUS.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83932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produkt na źródle i sprawdź, po jakim czasie pojawia się na replice.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68086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Spróbuj zapisać dane na replice zwykłym kontem. Jaki błąd otrzymasz?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1001266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Zatrzymaj replikę (STOP REPLICA), wykonaj kilka zmian na źródle, uruchom ją ponownie i obserwuj Seconds_Behind_Master.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14 · Replikacja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7865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Jaką rolę pełni dziennik binarny w replikacji?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26243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każdy serwer musi mieć inny server_id?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65462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Seconds_Behind_Master = 0?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36919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replikacja nie zastępuje kopii zapasowej?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Replication, CHANGE REPLICATION SOURCE TO; MariaDB KB: Setting Up Replication, Delayed Replication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2.14: Replikacja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