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tabletach graficznych. Przykład Huion GT-220 v2 ze starej prezentacji zastąpiłem porównaniem trzech typów tabletów i aktualnymi parametrami.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Kluczowa różnica wobec myszy: mysz podaje ruch względny, tablet — położenie bezwzględne (mapowanie powierzchni tabletu na ekran).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Tablet bez ekranu wymaga przyzwyczajenia (koordynacja ręka–oko), ale jest tani i bardzo precyzyjny. Wacom, Huion i XP-Pen to najpopularniejsi producenci.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wymieniała różne rysiki do jednego tabletu — w programach graficznych narzędzia można też zmieniać programowo, a gumka na drugim końcu to wciąż popularne rozwiązanie.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Kroki nadawania i słuchania powtarzają się setki razy na sekundę (RPS). Nacisk na końcówkę zmienia pojemność lub indukcyjność obwodu LC, więc zmienia się częstotliwość odpowiedzi — z niej tablet odczytuje poziom nacisku.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prezentacja: 2048 poziomów nacisku i 2500 LPI — dziś to parametry najtańszych modeli. Liczba poziomów ponad 8192 ma mniejsze znaczenie niż czułość początkowa (aktywacja przy minimalnym nacisku).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Przykład ze starej prezentacji (Huion GT-220 v2 z 2016 r.) miał wejścia VGA, DVI i HDMI oraz 5,4 kg wagi — nowe modele 22–24″ są znacznie lżejsze i podłączane jednym kablem USB-C.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Krita jest darmowa i open source — dobry wybór do szkolnej pracowni. Wsparcie sterowników jest dobre w Windows, macOS i Linuksie.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inaczej obraz jest zniekształcony — okrąg narysowany na tablecie staje się elipsą na ekranie.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6D3FD0"/>
                </a:solidFill>
                <a:latin typeface="Arial"/>
              </a:rPr>
              <a:t>Urządzenia wejściowe · Lekcja 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616200"/>
            <a:ext cx="60071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Tablet graficzny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6195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Digitizer, rysik EMR i parametry — od tabletu bez ekranu do iPada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Tablet graficzny (digitizer)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484636"/>
          </a:xfrm>
          <a:prstGeom prst="roundRect">
            <a:avLst>
              <a:gd name="adj" fmla="val 40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794000" cy="1079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Do czego?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509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Rysunek, retusz zdjęć, projektowanie, CAD — wszędzie, gdzie liczy się naturalny ruch ręki i nacisk.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484636"/>
          </a:xfrm>
          <a:prstGeom prst="roundRect">
            <a:avLst>
              <a:gd name="adj" fmla="val 40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794000" cy="1079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Współrzędne bezwzględne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509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Punkt na tablecie = punkt na ekranie. Postawienie rysika w rogu = kursor w rogu.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484636"/>
          </a:xfrm>
          <a:prstGeom prst="roundRect">
            <a:avLst>
              <a:gd name="adj" fmla="val 40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794000" cy="1079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Budowa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509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Podkładka z siatką czujników i rysik — zwykle w kształcie długopisu, z przyciskami.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4 · Tablet graficzny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RODZAJE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Trzy rodzaje tabletów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4351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0000"/>
                <a:gridCol w="4064000"/>
                <a:gridCol w="1905000"/>
                <a:gridCol w="2057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Cena (orient.)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Dla kogo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Bez ekranu (pen tablet)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rysujemy na podkładce, patrzymy na monitor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ok. 150 zł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początkujący, retusz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 ekranem (pen display)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rysujemy bezpośrednio na obrazie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ok. 1000 zł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ilustratorzy, animatorzy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Tablet samodzielny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iPad z Apple Pencil, Galaxy Tab z S Pen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ok. 2000 zł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rysunek w podróży, szkoła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4 · Tablet graficzny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RYSIK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tablet „widzi” rysik?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611636"/>
          </a:xfrm>
          <a:prstGeom prst="roundRect">
            <a:avLst>
              <a:gd name="adj" fmla="val 38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794000" cy="1206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EMR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63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Rezonans elektromagnetyczny: tablet zasila rysik polem — </a:t>
            </a:r>
            <a:r>
              <a:rPr sz="1200" b="1" i="0" u="none">
                <a:solidFill>
                  <a:srgbClr val="6D3FD0"/>
                </a:solidFill>
                <a:latin typeface="Arial"/>
              </a:rPr>
              <a:t>rysik bez baterii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 Wacom, Huion, Samsung S Pen.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611636"/>
          </a:xfrm>
          <a:prstGeom prst="roundRect">
            <a:avLst>
              <a:gd name="adj" fmla="val 38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794000" cy="1206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AES / aktywny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63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Rysik z baterią nadaje sygnał do ekranu — Apple Pencil, Microsoft Pen (MPP), USI w Chromebookach.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611636"/>
          </a:xfrm>
          <a:prstGeom prst="roundRect">
            <a:avLst>
              <a:gd name="adj" fmla="val 38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794000" cy="1206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Rodzaje końcówek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63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Ołówek, gumka na drugim końcu, aerograf, pędzel ze sprężystą końcówką.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4 · Tablet graficzny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EMR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Rezonans elektromagnetyczny krok po kroku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722041"/>
            <a:ext cx="51181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400" b="1" i="0" u="none">
                <a:solidFill>
                  <a:srgbClr val="6D3FD0"/>
                </a:solidFill>
                <a:latin typeface="Arial"/>
              </a:rPr>
              <a:t>1. Tablet nadaje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pole z pętli anteny pobudza obwód LC w rysiku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99200" y="1722041"/>
            <a:ext cx="51181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400" b="1" i="0" u="none">
                <a:solidFill>
                  <a:srgbClr val="6D3FD0"/>
                </a:solidFill>
                <a:latin typeface="Arial"/>
              </a:rPr>
              <a:t>2. Tablet słucha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rysik „odbija” sygnał, najbliższe pętle odbierają go najsilniej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2336602"/>
            <a:ext cx="10566400" cy="266700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812800" y="516870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47A2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28700" y="5156002"/>
            <a:ext cx="259685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pętle anteny pod powierzchnią tabletu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765252" y="516870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5A9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3981152" y="5156002"/>
            <a:ext cx="2850257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kondensator i cewka (obwód LC) w rysiku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971109" y="516870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6D3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187009" y="5156002"/>
            <a:ext cx="944761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pole z tabletu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271470" y="516870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BE3A8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487370" y="5156002"/>
            <a:ext cx="120709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odpowiedź rysika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552430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28700" y="5511602"/>
            <a:ext cx="172402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siła sygnału → położenie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4 · Tablet graficzny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PARAMETRY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Parametry tabletu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4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67000"/>
                <a:gridCol w="4318000"/>
                <a:gridCol w="3581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Parametr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Typowo w 2026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Poziomy nacisku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ile odcieni grubości i krycia linii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8192, w nowszych 16 384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Rozdzielczość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gęstość odczytu położenia (LPI)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5080 LPI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Częstotliwość raportowania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ile odczytów na sekundę (RPS)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200–300 RPS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Nachylenie (tilt)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wykrywanie kąta rysika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±60°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Wysokość odczytu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zawis rysika nad powierzchnią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10 mm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Obszar roboczy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A6 do A3+; proporcje jak monitor (16:9)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„M” ok. 22 × 14 cm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4 · Tablet graficzny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TABLETY Z EKRANEM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Na co patrzeć w tablecie z ekranem?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Matryca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IPS, coraz częściej OLED; pokrycie sRGB/Adobe RGB — lekcja o monitorach.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Paralaksa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Odległość między końcówką rysika a kursorem — szkło laminowane ją zmniejsza.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Powłoka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Matowa, „papierowa” — mniej odbić i naturalne tarcie rysika, ale szybciej zużywa końcówki.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Podłączenie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Dawniej VGA/DVI/HDMI + USB, dziś jeden kabel USB-C (DisplayPort Alt Mode + zasilanie).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4 · Tablet graficzny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ZASTOSOWANIA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Gdzie używa się tabletów?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Grafika i animacja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Krita (darmowa), Photoshop, Clip Studio Paint, Procreate (iPad).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Fotografia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Precyzyjny retusz — nacisk steruje rozmiarem i kryciem pędzla.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1836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15138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CAD i projektowanie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43396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Dawniej tablety z nakładkami poleceń, dziś głównie mysz 3D i rysik.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41836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15138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Edukacja i praca zdalna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43396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Pisanie odręczne na tablicy online, podpisy, notatki.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4 · Tablet graficzny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9B0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71854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tablet używa współrzędnych bezwzględnych?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09267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rysik EMR od rysika aktywnego?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67000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to jest paralaksa w tablecie z ekranem?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603170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proporcje tabletu powinny odpowiadać proporcjom monitora?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materiały producentów (Wacom, Huion, XP-Pen, Apple)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Wejście 4: Tablet graficzny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