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Flexbox to dziś podstawowe narzędzie do układania elementów w wierszu lub kolumnie. Cel lekcji: uczeń wie, które właściwości ustawia się kontenerowi, a które elementom, i buduje menu, karty, centrowanie oraz stopkę przyklejoną do dołu.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Narysuj osie na tablicy — wszystkie właściwości flex odnoszą się do osi, nie do „poziomo/pionowo”. Przy flex-direction: column osie się zamieniają i justify-content działa w pionie. Flex działa tylko na bezpośrednie dzieci kontenera.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row-reverse zmienia tylko wygląd — czytnik ekranu i klawisz Tab nadal idą w kolejności z HTML. Dlatego kolejności treści nie zmieniamy samym CSS, jeśli ma znaczenie dla odbiorcy.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Najczęściej używane: space-between (logo z lewej, menu z prawej) i center. Pokaż różnicę między around a evenly na przykładzie: przy around odstęp przy krawędzi jest połową odstępu między elementami.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Domyślne stretch to powód, dla którego panele w układzie z lekcji 9 miały równą wysokość. Typowy błąd: align-items na kontenerze bez określonej wysokości — wtedy nie widać różnicy, bo kontener jest dokładnie tak wysoki jak elementy.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Właściwość gap działa we flexie we wszystkich współczesnych przeglądarkach — nie trzeba już kombinować z marginesami i :last-child. Wariant row-gap / column-gap ustawia odstępy osobno.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flex: 1 na wszystkich elementach to najprostszy przepis na równe kolumny. Proporcje dotyczą wolnego miejsca, więc przy flex-basis: auto i różnej długości treści kolumny nie będą dokładnie 1:2 — dlatego skrót flex: 1 ustawia basis na 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margin-left: auto to sprytna sztuczka: automatyczny margines zjada całe wolne miejsce. Przydaje się w pasku nawigacji, gdy jeden przycisk ma stać z prawej.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Dwa kontenery flex, jeden w drugim — to normalne. Odnośnikom dajemy display: block i padding, żeby klikalne było całe pole, a nie tylko napis. list-style: none usuwa kropki, a margin: 0 i padding: 0 — domyślne wcięcie listy.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Ostatnia karta w niepełnym rzędzie rozciąga się na całą szerokość — to cecha flexa. Jeśli wszystkie karty mają mieć jednakową szerokość, lepszy będzie Grid z auto-fill (następna lekcja).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Centrowanie w obu osiach było kiedyś trudne — z flexem to trzy linijki. Stopka: body staje się kolumną flex o wysokości co najmniej okna, a main dostaje całe wolne miejsce. Przy długiej treści strona po prostu rośnie.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Odpowiedź: B. Typowy błąd ucznia to ustawianie justify-content na elemencie zamiast na kontenerze — wtedy nic się nie dzieje, a F12 wcale nie zgłasza błędu. W panelu Elements przy kontenerze flex jest przycisk „flex”, który pokazuje nakładkę z osiami i odstępami.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5: #lewy { flex: 0 0 250px; } #prawy { flex: 1; }. Zachęć do korzystania z nakładki flex w F12.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flex-grow 1, flex-shrink 1, flex-basis 0 — element dzieli wolne miejsce po równo z innymi o flex: 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Relationship Id="rId4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Flexbox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Układ jednowymiarowy: osie, wyrównanie, zawijanie i elastyczne rozmiary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Kontener, elementy i dwie osie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653480"/>
            <a:ext cx="5207000" cy="279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93800" y="1780480"/>
            <a:ext cx="1790502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kontener: display: flex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74800" y="2796480"/>
            <a:ext cx="662087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element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81300" y="2796480"/>
            <a:ext cx="662087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element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87800" y="2796480"/>
            <a:ext cx="662087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element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93800" y="4155380"/>
            <a:ext cx="3147913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C2410C"/>
                </a:solidFill>
                <a:latin typeface="Arial"/>
              </a:rPr>
              <a:t>oś główna (main axis) → justify-content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24600" y="1653480"/>
            <a:ext cx="5054600" cy="1065411"/>
          </a:xfrm>
          <a:prstGeom prst="roundRect">
            <a:avLst>
              <a:gd name="adj" fmla="val 715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324600" y="1653480"/>
            <a:ext cx="50800" cy="106541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565900" y="1799530"/>
            <a:ext cx="46545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400" b="0" i="0" u="none">
                <a:solidFill>
                  <a:srgbClr val="1D4ED8"/>
                </a:solidFill>
                <a:latin typeface="Courier New"/>
              </a:rPr>
              <a:t>kontener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65900" y="2057301"/>
            <a:ext cx="46545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4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40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65900" y="2315071"/>
            <a:ext cx="46545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53200" y="2871291"/>
            <a:ext cx="48641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dzieci kontenera stają się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elementami flex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ustawiają się w rzędzie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oś główna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kierunek ułożenia (domyślnie w poziomie)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7C3AED"/>
                </a:solidFill>
                <a:latin typeface="Arial"/>
              </a:rPr>
              <a:t>oś poprzeczna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prostopadła do niej →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align-items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KIERUNEK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flex-direction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212850"/>
          </a:xfrm>
          <a:prstGeom prst="roundRect">
            <a:avLst>
              <a:gd name="adj" fmla="val 62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21285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f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f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row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   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flex-direction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row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f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rev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   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flex-direction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row-reverse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f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col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   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flex-direction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column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812800" y="3018730"/>
          <a:ext cx="5130800" cy="15113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60116"/>
                <a:gridCol w="2770684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Oś główna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row (domyślnie)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poziomo, od lewej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row-reverse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poziomo, od prawej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column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pionowo, z góry na dół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column-reverse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pionowo, od dołu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248400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48400" y="1894780"/>
            <a:ext cx="4584700" cy="2882900"/>
          </a:xfrm>
          <a:prstGeom prst="roundRect">
            <a:avLst>
              <a:gd name="adj" fmla="val 2643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6254750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864350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953250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localhost/kierunek.html</a:t>
            </a:r>
          </a:p>
        </p:txBody>
      </p:sp>
      <p:pic>
        <p:nvPicPr>
          <p:cNvPr id="19" name="Picture 1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572000" cy="2540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OŚ GŁÓWNA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justify-content — rozkład wzdłuż osi głównej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1249362"/>
          </a:xfrm>
          <a:prstGeom prst="roundRect">
            <a:avLst>
              <a:gd name="adj" fmla="val 60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2493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justify-content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space-between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1400" y="3055243"/>
            <a:ext cx="3914180" cy="166449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flex-start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/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center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/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flex-end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grupa przy początku, w środku, na końcu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space-between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skrajne przy krawędziach, odstępy równe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space-around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połówki odstępu przy brzegach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space-evenly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wszystkie odstępy równe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2228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222280" y="1894780"/>
            <a:ext cx="4838700" cy="3517900"/>
          </a:xfrm>
          <a:prstGeom prst="roundRect">
            <a:avLst>
              <a:gd name="adj" fmla="val 2166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522863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53302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54826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56350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583823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592713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localhost/justify.html</a:t>
            </a:r>
          </a:p>
        </p:txBody>
      </p:sp>
      <p:pic>
        <p:nvPicPr>
          <p:cNvPr id="19" name="Picture 1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231330"/>
            <a:ext cx="4826000" cy="3175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OŚ POPRZECZNA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align-items — wyrównanie w poprzek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1488678"/>
          </a:xfrm>
          <a:prstGeom prst="roundRect">
            <a:avLst>
              <a:gd name="adj" fmla="val 51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48867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height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120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align-items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center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56793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1400" y="3294559"/>
            <a:ext cx="3914180" cy="11858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stretch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(domyślnie) — rozciąga na całą wysokość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flex-start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/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center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/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flex-end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baseline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wspólna linia bazowa tekstu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align-self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to samo dla jednego elementu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2228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222280" y="1894780"/>
            <a:ext cx="4838700" cy="3136900"/>
          </a:xfrm>
          <a:prstGeom prst="roundRect">
            <a:avLst>
              <a:gd name="adj" fmla="val 242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522863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53302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54826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56350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583823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592713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localhost/align.html</a:t>
            </a:r>
          </a:p>
        </p:txBody>
      </p:sp>
      <p:pic>
        <p:nvPicPr>
          <p:cNvPr id="20" name="Picture 1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231330"/>
            <a:ext cx="4826000" cy="27940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ZAWIJANIE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flex-wrap i gap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727994"/>
          </a:xfrm>
          <a:prstGeom prst="roundRect">
            <a:avLst>
              <a:gd name="adj" fmla="val 44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27994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flex-wrap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wrap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gap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56793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96109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120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533874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533874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3686274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902174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Bez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flex-wrap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elementy zawsze stoją w jednym rzędzie i się ściskają.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gap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to odstęp tylko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między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elementami — bez marginesów na brzegach.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4838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localhost/wrap.html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0955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ELASTYCZNE ROZMIARY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flex-grow, flex-shrink, flex-basis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5113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44464"/>
                <a:gridCol w="3386336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Właściwość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flex-basis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rozmiar wyjściowy (zamiast width)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flex-grow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ile części wolnego miejsca dostaje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flex-shrink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bardzo może się kurczyć (0 = wcale)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flex: 1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skrót: grow 1, shrink 1, basis 0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320355"/>
            <a:ext cx="5130800" cy="982662"/>
          </a:xfrm>
          <a:prstGeom prst="roundRect">
            <a:avLst>
              <a:gd name="adj" fmla="val 77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320355"/>
            <a:ext cx="50800" cy="9826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34664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a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36965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b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  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/* 2× więcej niż a */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39267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c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150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/* stałe 150 px */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48400" y="1894780"/>
            <a:ext cx="4838700" cy="2628900"/>
          </a:xfrm>
          <a:prstGeom prst="roundRect">
            <a:avLst>
              <a:gd name="adj" fmla="val 289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localhost/flex-grow.html</a:t>
            </a:r>
          </a:p>
        </p:txBody>
      </p:sp>
      <p:pic>
        <p:nvPicPr>
          <p:cNvPr id="18" name="Picture 1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28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POJEDYNCZY ELEMENT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order i align-self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010047"/>
          </a:xfrm>
          <a:prstGeom prst="roundRect">
            <a:avLst>
              <a:gd name="adj" fmla="val 754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01004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pierwszy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-1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ostatni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dol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align-self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flex-end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1400" y="2815927"/>
            <a:ext cx="4940300" cy="8703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order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domyślnie 0; mniejsza liczba = wcześniej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align-self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nadpisuje align-items jednemu elementowi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margin-left: auto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spycha element na prawy koniec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838674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838674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991074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4206974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order zmienia tylko kolejność wizualną. Kolejność czytania i przechodzenia klawiszem Tab zostaje taka jak w HTML.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1894780"/>
            <a:ext cx="4838700" cy="2755900"/>
          </a:xfrm>
          <a:prstGeom prst="roundRect">
            <a:avLst>
              <a:gd name="adj" fmla="val 276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localhost/order.html</a:t>
            </a:r>
          </a:p>
        </p:txBody>
      </p:sp>
      <p:pic>
        <p:nvPicPr>
          <p:cNvPr id="22" name="Picture 2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413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PRZYKŁAD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Menu poziome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197695"/>
          </a:xfrm>
          <a:prstGeom prst="roundRect">
            <a:avLst>
              <a:gd name="adj" fmla="val 346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19769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"#"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"logo"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&gt;Schronisko&lt;/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"menu"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"#"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&gt;Start&lt;/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"#"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&gt;Psy&lt;/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"#"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&gt;Koty&lt;/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"#"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&gt;Kontakt&lt;/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003576"/>
            <a:ext cx="5130800" cy="1350764"/>
          </a:xfrm>
          <a:prstGeom prst="roundRect">
            <a:avLst>
              <a:gd name="adj" fmla="val 56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003576"/>
            <a:ext cx="50800" cy="1350764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54100" y="414962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6135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justify-content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space-between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73091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align-items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center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84824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menu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gap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99655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list-style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none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48400" y="1894780"/>
            <a:ext cx="4838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localhost/menu.html</a:t>
            </a:r>
          </a:p>
        </p:txBody>
      </p:sp>
      <p:pic>
        <p:nvPicPr>
          <p:cNvPr id="30" name="Picture 2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1270000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6248400" y="3660080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ectangle 31"/>
          <p:cNvSpPr/>
          <p:nvPr/>
        </p:nvSpPr>
        <p:spPr>
          <a:xfrm>
            <a:off x="6248400" y="36600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6502400" y="3812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02400" y="4028380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Menu to lista odnośników —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ul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w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nav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 Flex na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nav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rozsuwa logo i menu, flex na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ul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ustawia pozycje w rzędzie.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PRZYKŁAD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Karty, które same się zawijają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93975"/>
          </a:xfrm>
          <a:prstGeom prst="roundRect">
            <a:avLst>
              <a:gd name="adj" fmla="val 29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9397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karty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flex-wrap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wrap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gap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karta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8065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200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/* min. ok. 200 px */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1084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padding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6410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border-radius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712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399855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399855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66800" y="4552255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768155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flex: 1 1 200px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karta startuje od 200 px, a wolne miejsce w rzędzie dzielą równo. Gdy się nie mieszczą, przechodzą do nowej linii.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48400" y="1894780"/>
            <a:ext cx="4838700" cy="2120900"/>
          </a:xfrm>
          <a:prstGeom prst="roundRect">
            <a:avLst>
              <a:gd name="adj" fmla="val 359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localhost/karty.html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17780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PRZYKŁAD 3 I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Centrowanie i stopka przyklejona do dołu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77280"/>
            <a:ext cx="5130800" cy="1617861"/>
          </a:xfrm>
          <a:prstGeom prst="roundRect">
            <a:avLst>
              <a:gd name="adj" fmla="val 47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77280"/>
            <a:ext cx="50800" cy="1617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233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srodek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44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652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justify-content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center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862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align-items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center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71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min-height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vh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281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347541"/>
            <a:ext cx="5003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Element na środku ekranu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88841"/>
            <a:ext cx="4965700" cy="1485900"/>
          </a:xfrm>
          <a:prstGeom prst="roundRect">
            <a:avLst>
              <a:gd name="adj" fmla="val 512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819150" y="3595191"/>
            <a:ext cx="4953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920750" y="3715841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1073150" y="3715841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1225550" y="3715841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1428750" y="3658691"/>
            <a:ext cx="4241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517650" y="3671391"/>
            <a:ext cx="4102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localhost/srodek.html</a:t>
            </a:r>
          </a:p>
        </p:txBody>
      </p:sp>
      <p:pic>
        <p:nvPicPr>
          <p:cNvPr id="20" name="Picture 1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3925391"/>
            <a:ext cx="4953000" cy="1143000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6248400" y="1577280"/>
            <a:ext cx="5130800" cy="1175941"/>
          </a:xfrm>
          <a:prstGeom prst="roundRect">
            <a:avLst>
              <a:gd name="adj" fmla="val 64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248400" y="1577280"/>
            <a:ext cx="50800" cy="1175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489700" y="17233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89700" y="1944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flex-direction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column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89700" y="21652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min-height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vh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margin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9700" y="23862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main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/* zajmuje resztę */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248400" y="2905621"/>
            <a:ext cx="5003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Stopka na dole przy krótkiej treści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248400" y="3146921"/>
            <a:ext cx="4965700" cy="1485900"/>
          </a:xfrm>
          <a:prstGeom prst="roundRect">
            <a:avLst>
              <a:gd name="adj" fmla="val 512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6254750" y="3153271"/>
            <a:ext cx="4953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6356350" y="3273921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6508750" y="3273921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ounded Rectangle 31"/>
          <p:cNvSpPr/>
          <p:nvPr/>
        </p:nvSpPr>
        <p:spPr>
          <a:xfrm>
            <a:off x="6661150" y="3273921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6864350" y="3216771"/>
            <a:ext cx="4241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6953250" y="3229471"/>
            <a:ext cx="4102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localhost/stopka.html</a:t>
            </a:r>
          </a:p>
        </p:txBody>
      </p:sp>
      <p:pic>
        <p:nvPicPr>
          <p:cNvPr id="35" name="Picture 34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3483471"/>
            <a:ext cx="4953000" cy="114300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PODSUMOWANIE I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Kontener czy element?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65400"/>
                <a:gridCol w="2565400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Kontener (display: flex)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Element (dziecko)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flex-direction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flex-grow / flex-shrink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flex-wrap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flex-basis, skrót flex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justify-content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order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align-items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align-self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gap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margin: auto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248400" y="1653480"/>
            <a:ext cx="5168900" cy="72003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Test: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elementy flex mają być rozłożone w poziomie tak, aby pierwszy przylegał do lewej, a ostatni do prawej krawędzi kontenera. Którą deklarację dodać do kontenera?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2525911"/>
          <a:ext cx="5130800" cy="15113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615652"/>
                <a:gridCol w="4515148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Deklaracja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align-items: stretch;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justify-content: space-between;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justify-content: center;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flex-wrap: wrap;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81615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pasek nawigacji: logo po lewej, 4 odnośniki po prawej (space-between, align-items: center).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33459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6 kart z flex-wrap i gap; zmniejsz okno i obserwuj zawijanie.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37319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Wyśrodkuj okienko logowania w pionie i poziomie na całym ekranie.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01290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Zrób stronę z nagłówkiem, main i stopką, w której stopka zostaje na dole okna przy małej ilości treści.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67548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Przerób układ z lekcji 9 (baner, panele, stopka) tak, by panel lewy miał stałe 250 px, a prawy zajmował resztę.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10 · Flexbox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23242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oś główna od poprzecznej i od czego zależy ich kierunek?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681424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Którą właściwością wyrównasz elementy wzdłuż osi głównej, a którą w poprzek?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220890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zapis flex: 1?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676185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zmiana kolejności przez order może być problemem dla dostępności?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(Basic concepts of flexbox, Aligning items in a flex container), W3C CSS Flexible Box Layout Level 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1.10 Flexbox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