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Połączenie dawnych lekcji 'Silniki bazodanowe' (25 slajdów) i 'Różnice między bazami danych' (12 slajdów). Poprawione nieaktualne informacje: innodb_file_per_table jest domyślnie włączone od MySQL 5.6.6 (dawny slajd mówił OFF); MariaDB od wersji 10.2 nie używa już XtraDB, tylko InnoDB; MySQL 8 nie ma plików .frm (słownik danych w InnoDB); wykresy szybkości MyISAM vs InnoDB sprzed lat nie odpowiadają dzisiejszym wersjom. Dawna tabela różnic MySQL/MariaDB zawierała twierdzenia marketingowe ('MariaDB działa szybciej', 'MySQL nie obsługuje WITH') — dziś nieprawdziwe; zastąpiona porównaniem z 2026 roku.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definicja: silnik bazy danych ma za zadanie wyciągać odpowiednie dane, przetwarzać je i zapisywać zmodyfikowane w odpowiednim miejscu. W MySQL nazywa się to architekturą wtykowych silników (pluggable storage engines).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podawała, że MyISAM jest szybszy przy odczycie — to było prawdą ok. 2010 roku. Od tego czasu InnoDB jest stale rozwijany (indeks klastrowy, bufor danych w RAM, odczyty bez blokad), a MyISAM praktycznie nie. W MySQL 8 nawet tabele systemowe przeszły na InnoDB.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Ten sam INSERT do tabeli InnoDB kończy się błędem 1452 (Cannot add or update a child row: a foreign key constraint fails) — lekcja 1.09. To najczęstszy powód 'znikających' kluczy obcych po imporcie starej bazy.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Plik pochodzi z katalogu danych serwera testowego. Uwaga: silnik CSV zapisuje cudzysłów jako \" (z ukośnikiem), a nie podwojony jak w RFC 4180 — Excel może go źle odczytać. Do eksportu lepiej SELECT … INTO OUTFILE albo phpMyAdmin (lekcja 1.17). Tabele CSV nie mogą mieć indeksów ani kolumn NULL.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Sprawdzone na serwerze testowym: @@innodb_file_per_table = 1, @@innodb_flush_log_at_trx_commit = 1, bufor 128 MB (domyślny, za mały na produkcję). Dawna prezentacja ostrzegała też, że niektóre dyski i kontrolery 'udają' zapis (cache zapisu bez podtrzymania bateryjnego) — to nadal aktualne.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Nazwa MySQL pochodzi od imienia córki Montiego — My, a MariaDB od młodszej córki — Marii. Logo MySQL to delfin Sakila, MariaDB — foka. Dawny slajd 'Przeinstalowanie' (odinstaluj MySQL, zainstaluj MariaDB na tych samych plikach) jest dziś aktualny tylko dla bardzo starych wersji (do 5.5).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XAMPP i wiele dystrybucji Linuksa (Debian, Fedora) instalują MariaDB pod nazwą 'mysql'. Ubuntu i hostingi często dają MySQL 8.4. Kopia z MariaDB może nie wczytać się w MySQL (linia 'sandbox mode', typy, sortowania utf8mb4_uca1400_ai_ci w MariaDB 11+) — warto testować. Typ VECTOR: MySQL 9.0+, MariaDB 11.7+ (lekcja 2.16).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Inne popularne relacyjne systemy, o których warto wiedzieć: PostgreSQL (najszybciej rosnący, bogaty w funkcje), SQLite (plik zamiast serwera — telefony, przeglądarki, małe aplikacje), Microsoft SQL Server, Oracle Database.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2: ROLLBACK zwróci ostrzeżenie 1196, a zmiany w tabeli MyISAM zostaną.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fork MySQL z 2009 roku; dawniej w pełni zgodna, dziś w większości zgodna na poziomie SQL, ale z różnicami (JSON, uwierzytelnianie, słownik danych, nowe funkcje).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Silniki składowania oraz MySQL i MariaDB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InnoDB, MyISAM i inne silniki — oraz czym dziś różnią się MySQL 9.7 i MariaDB 12.3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POJĘCIE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Silnik decyduje, jak tabela jest zapisana na dysku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92709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( … 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ENGINE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= InnoDB;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SHOW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ENGINES;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TABLE_NAME,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ENGINE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information_schema.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TABLES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TABLE_SCHEMA =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'sklep'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SHOW ENGINES (MariaDB 10.11, wybrane)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248400" y="1894780"/>
          <a:ext cx="5130800" cy="158591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4389"/>
                <a:gridCol w="2716411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Engine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Support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InnoDB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DEFAULT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MyISAM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YES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Aria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YES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MEMORY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YES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CSV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YES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248400" y="3547368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3979168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Serwer (parser, optymalizator, uprawnienia) jest wspólny, a silnik składowania odpowiada za zapis, odczyt, blokady i transakcje. Różne tabele jednej bazy mogą mieć różne silniki.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DWA NAJWAŻNIEJSZE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InnoDB czy MyISAM?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23401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3698180"/>
                <a:gridCol w="369837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InnoDB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MyISAM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transakcje (COMMIT, ROLLBACK)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klucze obce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— składnia jest akceptowana i ignorowana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blokady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 poziomie wiersza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 poziomie całej tabeli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awarii zasilania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sam się odtwarza z dziennika (redo log)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REPAIR TABLE, możliwa utrata danych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domyślny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MySQL 5.5 (2010)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wcześniej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dziś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standard do wszystkiego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przestarzały, tylko stare aplikacje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SPRAWDZAMY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MyISAM po cichu ignoruje klucz obcy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opinie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id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PRIMARY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KEY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id_produktu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UNSIGNED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FOREIGN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KEY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(id_produktu)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REFERENCES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(id_produktu)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ENGINE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= MyISAM;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produktu 999 nie ma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opinie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999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MariaDB 10.11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5130800" cy="1799630"/>
          </a:xfrm>
          <a:prstGeom prst="roundRect">
            <a:avLst>
              <a:gd name="adj" fmla="val 423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1894780"/>
            <a:ext cx="50800" cy="179963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02400" y="20535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Query OK, 0 rows affected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2652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Query OK, 1 row affected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4769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6887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SHOW CREATE TABLE opinie: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9004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PRIMARY KEY (`id`),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31121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KEY `id_produktu` (`id_produktu`)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32392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) ENGINE=MyISAM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48400" y="3846810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Bez błędu i bez ostrzeżenia. Z definicji zostaje zwykły indeks, a do tabeli trafił wiersz wskazujący na nieistniejący produkt.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INNE SILNIKI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 zadań specjalnych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39180"/>
          <a:ext cx="10566400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4226520"/>
                <a:gridCol w="317003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Silnik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MEMORY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tylko w RAM, znikają po restarcie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tymczasowe wyniki, sesje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CSV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tabela to zwykły plik .CSV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wymiana danych z arkuszem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ARCHIVE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silna kompresja, tylko INSERT i SELECT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logi, archiwa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Aria (MariaDB)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następca MyISAM odporny na awarie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wewnętrzne tabele tymczasowe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MyRocks, ColumnStore (MariaDB)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 zoptymalizowany pod SSD / kolumnowy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duże dane, analityka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49498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Plik eksport_csv.CSV po INSERT … SELECT do tabeli ENGINE=CSV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3736280"/>
            <a:ext cx="10566400" cy="925016"/>
          </a:xfrm>
          <a:prstGeom prst="roundRect">
            <a:avLst>
              <a:gd name="adj" fmla="val 82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812800" y="3736280"/>
            <a:ext cx="50800" cy="925016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66800" y="3895030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4,"Monitor 27\" IPS 165 Hz",1149.00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4097536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5,"Monitor 32\" OLED 240 Hz",4599.00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4300041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6,"Monitor 24\" biurowy",599.00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NA DYSKU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Gdzie leżą dane InnoDB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37544"/>
          </a:xfrm>
          <a:prstGeom prst="roundRect">
            <a:avLst>
              <a:gd name="adj" fmla="val 39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37544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/var/lib/mysql/            (Linux)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C:\xampp\mysql\data\      (XAMPP)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├── ibdata1         przestrzeń systemowa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├── ib_logfile*     dziennik redo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└── sklep/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├── produkty.ibd   dane + indeksy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├── produkty.frm   definicja (MariaDB)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└── …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7000" y="1653480"/>
            <a:ext cx="4940300" cy="230028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innodb_file_per_table = ON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(domyślnie od 2012): każda tabela w osobnym pliku .ibd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MySQL 8+ nie ma plików .frm — definicje są w słowniku danych; MariaDB nadal ich używa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innodb_flush_log_at_trx_commit = 1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każdy COMMIT trafia na dysk (pełne ACID); 0 lub 2 — szybciej, ale można stracić ok. sekundy zmian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innodb_buffer_pool_size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RAM na dane i indeksy — na serwerze nawet 50–70% pamięci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DWA SYSTEMY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Skąd się wzięły MySQL i MariaDB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1995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MySQL AB, Szwecja — Michael „Monty” Widenius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2008–2010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Sun, potem Oracle kupuje MySQL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2009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Monty tworzy fork: MariaDB (od imienia córki)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dziś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dwa osobne projekty, coraz mniej zgodne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2836962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Na początku MariaDB była „zamiennikiem drop-in”: te same pliki, protokół i narzędzia. Od MySQL 8.0 (2018) drogi się rozeszły — przejście z jednego systemu na drugi wymaga już sprawdzenia aplikacji.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PORÓWNANIE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MySQL 9.7 a MariaDB 12.3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58603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4120852"/>
                <a:gridCol w="4120952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MySQL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MariaDB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317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właściciel, licencja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Oracle; Community (GPL) i płatna Enterprise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MariaDB plc + fundacja; GPL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wersje LTS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8.4 i 9.7 (kwiecień 2026)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11.8 i 12.3 (wsparcie do 2029)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typ JSON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binarny, osobny typ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alias LONGTEXT z kontrolą poprawności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w MariaDB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SEQUENCE, tabele wersjonowane w czasie, tryb ORACLE, Galera w zestawie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w MySQL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InnoDB Cluster (Group Replication), indeksy wielowartościowe na JSON, HeatWave w chmurze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 obu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CTE, funkcje okna, CHECK, role, typ VECTOR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samo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polecenia klienta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mysql, mysqldump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mariadb, mariadb-dump (stare nazwy jako aliasy)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Który system wybrać?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Szkoła i egzamin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obojętne — SQL z egzaminu INF.03 działa tak samo; XAMPP daje MariaDB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Hosting i chmura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sprawdź, co oferuje dostawca; AWS, Azure i Google mają oba (MySQL częściej)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Nowy projekt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wybierz jeden i trzymaj się go — testy, kopie i narzędzia pod konkretny system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Wysoka dostępność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MySQL: InnoDB Cluster; MariaDB: Galera Cluster (lekcja 2.14)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63525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Sprawdź, jakie silniki obsługuje Twój serwer i jaki jest domyślny (SHOW ENGINES).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56414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kopię tabeli produkty z silnikiem MyISAM i sprawdź, czy ROLLBACK cofa w niej zmiany.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38098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tabelę z silnikiem CSV, wstaw do niej dane i odszukaj plik w katalogu danych XAMPP.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57376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wersję serwera (SELECT VERSION()) w pracowni i w domu. To MySQL czy MariaDB?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53152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Zmień silnik tabeli poleceniem ALTER TABLE … ENGINE = InnoDB i sprawdź wynik w information_schema.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11 · Silniki i systemy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73878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InnoDB od MyISAM? Podaj trzy różnice.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23058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się stanie z kluczem obcym w tabeli MyISAM?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86715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może przydać się silnik MEMORY?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1943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Skąd się wzięła MariaDB i czy jest w pełni zgodna z MySQL?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Alternative Storage Engines, InnoDB Startup Options; MariaDB KB: Storage Engines, MariaDB versus MySQL: Compatibility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2.11: Silniki i systemy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