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obrazie trójwymiarowym. Telewizory 3D zniknęły z rynku, ale technologie 3D żyją w kinach, goglach VR/AR i nowych monitorach z śledzeniem wzroku.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Stereoskopia wykorzystuje tylko dysparycję. Pełne 3D (holografia, obrazowanie objętościowe) daje też właściwą akomodację.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miała też holografię od lat 60. i pierwszą telewizję 3D w USA w 1980 r. Telewizory 3D przegrały przez niewygodne okulary, mało treści i zmęczenie widzów.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Okulary z kina (RealD) można wykorzystać na lekcji o LCD do pokazu polaryzacji. Aktywne okulary wymagają 120 Hz — każde oko dostaje 60 klatek.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Klasyczne autostereoskopowe ekrany miały wąską „strefę słodkiego punktu” — trzeba było siedzieć w odpowiednim miejscu. Śledzenie wzroku rozwiązuje ten problem dla jednego widza.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Gogle też mają konflikt wergencji i akomodacji — prototypy z ruchomymi soczewkami (varifocal) próbują go rozwiązać.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Uwaga: tzw. „hologramy” na koncertach to zwykle Pepper's Ghost — odbicie w półprzezroczystej folii, a nie prawdziwa holografia.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Obrazowanie objętościowe daje oglądanie z 360°, ale ma ograniczoną rozdzielczość i rozmiar, a obiekty nie rzucają cieni. Obrazowanie zintegrowane (matryca soczewek) to przodek ekranów light field.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zakończyć dyskusją: dlaczego telewizory 3D zniknęły, a gogle VR się sprzedają? (Immersja, interakcja, treści tworzone od razu w 3D).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warstwa szczelin kieruje parzyste i nieparzyste kolumny pikseli do różnych oczu; można ją wyłączyć (tryb 2D).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42B1F"/>
                </a:solidFill>
                <a:latin typeface="Arial"/>
              </a:rPr>
              <a:t>Monitory i ekrany · Lekcja 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Wyświetlacze 3D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stereoskopu do gogli VR i monitorów bez okularów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mózg widzi głębię?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Dysparycja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Każde oko widzi scenę z nieco innego miejsca (ok. 6,5 cm różnicy). Mózg składa dwa obrazy w jeden trójwymiarowy.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Zbieżność (wergencja)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Oczy zbiegają się na bliskim obiekcie i rozchodzą na dalekim.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Akomodacja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Soczewka oka zmienia ogniskową, by wyostrzyć obiekt na danej odległości.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731441"/>
          </a:xfrm>
          <a:prstGeom prst="rect">
            <a:avLst/>
          </a:prstGeom>
          <a:solidFill>
            <a:srgbClr val="C42B1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Konflikt wergencji i akomodacji: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w 3D oczy zbiegają się na „wirtualnym” obiekcie, ale ostrzą na ekranie. To główna przyczyna zmęczenia i bólu głowy.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8 · Wyświetlacze 3D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Krótka historia 3D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8280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Wydarzenie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1838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Charles Wheatstone — stereoskop lustrzany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lata 50. XX w.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pierwszy boom kina 3D (okulary anaglifowe i polaryzacyjne)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2009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film „Avatar” — renesans kina 3D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2010–2012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boom telewizorów 3D; 2011 — Nintendo 3DS bez okularów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2016–2017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koniec telewizorów 3D — producenci wycofują funkcję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2024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Apple Vision Pro — ekrany micro-OLED dla każdego oka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monitory 3D bez okularów ze śledzeniem wzroku (np. Samsung Odyssey 3D)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8 · Wyświetlacze 3D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STEREOSKOPIA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Metody z okularami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9748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4445000"/>
                <a:gridCol w="332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Jak rozdziela obrazy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Anaglif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filtry barwne (czerwony / cyjan)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tanie, zniekształca kolory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Polaryzacja (pasywna)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filtry polaryzacyjne, zwykle kołowe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kina (RealD), część telewizorów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9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Migawka (aktywna)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okulary LCD zasłaniają oczy na zmianę, zsynchronizowane z ekranem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telewizory, projektory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Dolby 3D (spektralna)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różne pasma czerwieni, zieleni i błękitu dla każdego oka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154091"/>
            <a:ext cx="7429500" cy="15875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8547100" y="43636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775700" y="4350941"/>
            <a:ext cx="149532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klatka dla lewego oka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547100" y="46430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775700" y="4630341"/>
            <a:ext cx="159692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klatka dla prawego oka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547100" y="49224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775700" y="4909741"/>
            <a:ext cx="195242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soczewka LCD zaciemniona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47100" y="5189141"/>
            <a:ext cx="28702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Sygnał synchronizacji: podczerwień lub Bluetooth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8 · Wyświetlacze 3D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AUTOSTEREOSKOPIA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3D bez okularów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977356"/>
          </a:xfrm>
          <a:prstGeom prst="roundRect">
            <a:avLst>
              <a:gd name="adj" fmla="val 34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3589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506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Bariera paralaksy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7889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Warstwa z pionowymi szczelinami przed LCD kieruje co drugą kolumnę pikseli do innego oka. Przełączalna (2D/3D) — np. Nintendo 3DS.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977356"/>
          </a:xfrm>
          <a:prstGeom prst="roundRect">
            <a:avLst>
              <a:gd name="adj" fmla="val 34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3589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506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Soczewki lentykularne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7889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Rząd cylindrycznych soczewek skupia kolumny pikseli w różnych kierunkach. Mogą być z ciekłego kryształu — przełączane.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977356"/>
          </a:xfrm>
          <a:prstGeom prst="roundRect">
            <a:avLst>
              <a:gd name="adj" fmla="val 34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3589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506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Śledzenie wzroku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7889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Kamera śledzi oczy i dopasowuje obraz na bieżąco — działa dla jednej osoby (Acer SpatialLabs, Samsung Odyssey 3D).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8 · Wyświetlacze 3D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VR I 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Gogle VR i AR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Dwa ekrany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Osobny obraz dla każdego oka — stereoskopia bez okularów filtrujących. Soczewki (np. pancake) powiększają obraz.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Micro-OLED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Mikrowyświetlacze OLED na krzemie (OLEDoS) z tysiącami pikseli na cal — np. Apple Vision Pro.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Opóźnienie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Obraz musi reagować na ruch głowy w kilkanaście ms, inaczej pojawia się choroba symulatorowa.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8 · Wyświetlacze 3D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PEŁNE 3D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Holografia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Zapis interferencji dwóch wiązek światła — przedmiotowej i odniesienia. Odtworzenie odtwarza całe pole świetlne.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Pełna paralaksa, właściwa akomodacja, wielu widzów naraz.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Problem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Ogromna ilość danych: ruchomy hologram wymaga rozdzielczości i mocy obliczeniowej wielokrotnie większych niż HDTV.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734197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Pomysły jak </a:t>
            </a:r>
            <a:r>
              <a:rPr sz="1500" b="1" i="0" u="none">
                <a:solidFill>
                  <a:srgbClr val="C42B1F"/>
                </a:solidFill>
                <a:latin typeface="Arial"/>
              </a:rPr>
              <a:t>SeeReal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(sub-hologramy, okno obserwacji) ograniczają obliczenia do miejsca, w którym są oczy widza.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8 · Wyświetlacze 3D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PEŁNE 3D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Obrazowanie objętościowe i pole świetlne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Wirujący ekran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 obracający się ok. 730 obr./min — obrazy 2D wyświetlane w różnych położeniach tworzą bryłę (ok. 100 mln wokseli).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Plazma w powietrzu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Skupiony laser podczerwieni jonizuje powietrze w punktach — świecące punkty w przestrzeni.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Light field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Ekrany pola świetlnego (np. Looking Glass) wyświetlają dziesiątki widoków naraz — 3D dla kilku osób bez okularów.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8 · Wyświetlacze 3D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Porównanie metod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429000"/>
                <a:gridCol w="1397000"/>
                <a:gridCol w="1905000"/>
                <a:gridCol w="1905000"/>
                <a:gridCol w="193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Okulary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Wielu widzów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Akomodacja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Stan w 2026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Stereoskopia z okularami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Autostereoskopia + śledzenie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monitory, laptopy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Gogle VR / AR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gogle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zwykle 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rozwijają się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Light field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częściowo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nisza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Holografia, objętościowe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laboratoria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8 · Wyświetlacze 3D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9A9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59539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jest konflikt wergencji i akomodacji?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72288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pasywne 3D od aktywnego?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93481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działa bariera paralaksy w Nintendo 3DS?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5427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telewizory 3D zniknęły z rynku?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Samsung, Acer, Apple; historia stereoskopii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8: Wyświetlacze 3D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