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Łączy dawną lekcję 'Rozszerzenia danych przestrzennych' (OGC, typy geometrii, SRID) z dwoma nowymi tematami: typem JSON i typem VECTOR. Teoria OGC (wnętrze, brzeg, zewnętrze geometrii) skrócona do notatek. Przykłady JSON i GIS uruchomione na MariaDB 10.11 z bazą sklep (dodana kolumna produkty.parametry i tabela sklepy). Typ VECTOR jest w MariaDB od 11.7 i w MySQL od 9.0 — na serwerze testowym 10.11 go nie ma, więc ten fragment jest pokazany bez uruchomienia. To materiał rozszerzony.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JSON (JavaScript Object Notation) znają uczniowie z JavaScriptu i API. Typ JSON jest w MySQL od 5.7 (2015, format binarny) i w MariaDB od 10.2 (jako LONGTEXT ze sprawdzaniem poprawności). Zasada: stałe, ważne dane (cena, stan, kategoria) — zwykłe kolumny; parametry zmienne między kategoriami — JSON.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Ścieżka '$.pole' wskazuje pole obiektu, '$.porty[0]' — pierwszy element tablicy. MySQL ma też skróty: parametry-&gt;'$.kolor' (wartość JSON) i parametry-&gt;&gt;'$.kolor' (tekst) — MariaDB ich nie obsługuje, tam używamy JSON_VALUE i JSON_EXTRACT.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JSON_OBJECT i JSON_ARRAYAGG pozwalają zbudować odpowiedź dla API (np. dla aplikacji w JavaScripcie) bezpośrednio w SQL. W MySQL ten sam INSERT kończy się błędem 3140 (Invalid JSON text).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 JSON nie zastępuje normalizacji z lekcji 1.05 — to narzędzie na dane naprawdę zmienne. Bazy dokumentowe (MongoDB, lekcja 2.18) idą o krok dalej: cały rekord jest dokumentem JSON.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Wyniki z serwera testowego (odległości w linii prostej po kuli). W MySQL 8+ z układem SRID 4326 (WGS 84, GPS) kolejność osi to szerokość, długość: POINT(50.0614 19.9366) i kolumna POINT NOT NULL SRID 4326 — to częsta pułapka przy przenoszeniu kodu między MySQL a MariaDB. Typy z dawnej prezentacji (standard OGC): GEOMETRY, POINT, LINESTRING, POLYGON oraz MULTIPOINT, MULTILINESTRING, MULTIPOLYGON, GEOMETRYCOLLECTION.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ostatniego zapytania na serwerze testowym: Warszawa. Indeks SPATIAL (drzewo R-tree) przyspiesza zapytania o obszar, np. MBRContains. Do poważnych systemów GIS używa się PostgreSQL z rozszerzeniem PostGIS, ale proste zadania (najbliższy punkt odbioru) MySQL i MariaDB robią dobrze.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Składnia według dokumentacji MariaDB 11.7+ (VECTOR, VECTOR INDEX, VEC_FromText, VEC_DISTANCE_COSINE / VEC_DISTANCE_EUCLIDEAN). Wektory generuje się w aplikacji przez API modelu językowego i zapisuje do bazy. To temat na zajęcia dla chętnych — pokazuje, że baza relacyjna potrafi obsłużyć wymagania aplikacji AI.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2: WHERE JSON_VALUE(parametry, '$.odswiezanie_hz') &gt;= 165. Współrzędne punktów można odczytać z OpenStreetMap (prawy klik → Pokaż adres).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wektor liczb (embedding) opisujący znaczenie danych; służy do wyszukiwania podobnych elementów.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Nowe typy danych: JSON, przestrzenne i wektorowe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Dane o zmiennej strukturze, położenie na mapie i wyszukiwanie podobieństwa — w zwykłej bazie relacyjnej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PROBLEM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893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Laptop ma RAM, monitor — częstotliwość odświeżania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2100461"/>
            <a:ext cx="513080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22846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Tradycyjnie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591891"/>
            <a:ext cx="47498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osobna kolumna na każdy parametr: dziesiątki kolumn, w większości NULL; albo tabela parametrów (EAV) i skomplikowane złączenia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621683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805833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 typem JSON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4113113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jedna kolumna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parametry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 obiektem, którego pola różnią się w zależności od kategorii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48400" y="2100461"/>
            <a:ext cx="5130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6248400" y="2100461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02400" y="225921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ADD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parametry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JSON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2400" y="246171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02400" y="266422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parametry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02400" y="286672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'{"ekran": 14, "ram_gb": 16,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306923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"porty"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"USB-C"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"HDMI"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327173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"kolor"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"srebrny"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347424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367674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87925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parametry 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408176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'{"przekatna": 27, "matryca": "IPS",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428426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"odswiezanie_hz"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165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448677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id_produktu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ODCZYT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Wyciąganie pól z dokumentu JSON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26480"/>
            <a:ext cx="105664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26480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852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061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JSON_VALUE(parametry,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'$.ram_gb'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ram,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271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JSON_VALUE(parametry,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'$.kolor'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kolor,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481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JSON_LENGTH(parametry,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'$.porty'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porty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690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075781"/>
          <a:ext cx="10566400" cy="110410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56510"/>
                <a:gridCol w="1208286"/>
                <a:gridCol w="2628404"/>
                <a:gridCol w="1473200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ram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kolor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porty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768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srebrny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grafitowy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srebrny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4246562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4551362"/>
            <a:ext cx="5130800" cy="1127522"/>
          </a:xfrm>
          <a:prstGeom prst="roundRect">
            <a:avLst>
              <a:gd name="adj" fmla="val 67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4551362"/>
            <a:ext cx="50800" cy="11275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471011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laptopy z HDMI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91261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nazwa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511512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JSON_CONTAINS(parametry,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531762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'"HDMI"'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'$.porty'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6248400" y="4551362"/>
          <a:ext cx="5130800" cy="79771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248400" y="541575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TWORZENIE I KONTROLA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Budowanie JSON i kontrola poprawności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5130800" cy="1587897"/>
          </a:xfrm>
          <a:prstGeom prst="roundRect">
            <a:avLst>
              <a:gd name="adj" fmla="val 4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58789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JSON_OBJECT(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 id_klienta,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096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 imie,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'miasto'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 miasto)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213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klienci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331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448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JSON_ARRAYAGG(nazwa)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565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kategorie;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5391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780480"/>
            <a:ext cx="5130800" cy="1283891"/>
          </a:xfrm>
          <a:prstGeom prst="roundRect">
            <a:avLst>
              <a:gd name="adj" fmla="val 593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780480"/>
            <a:ext cx="50800" cy="128389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193923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{"id": 1, "imie": "Anna", "miasto": "Kraków"}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13250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{"id": 2, "imie": "Piotr", "miasto": "Warszawa"}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32578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51906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["Akcesoria","Drukarki","Laptopy","Monitory",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71234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"Oprogramowanie","Podzespoły"]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2800" y="3266777"/>
            <a:ext cx="5130800" cy="740966"/>
          </a:xfrm>
          <a:prstGeom prst="roundRect">
            <a:avLst>
              <a:gd name="adj" fmla="val 102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812800" y="3266777"/>
            <a:ext cx="50800" cy="7409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66800" y="34255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produkty (…, parametry)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363726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(…,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'{zly json'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48400" y="3266777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Kolumna JSON odrzuca niepoprawny tekst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48400" y="3508077"/>
            <a:ext cx="5130800" cy="740966"/>
          </a:xfrm>
          <a:prstGeom prst="roundRect">
            <a:avLst>
              <a:gd name="adj" fmla="val 102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248400" y="3508077"/>
            <a:ext cx="50800" cy="74096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502400" y="3666827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ERROR 4025 (23000): CONSTRAINT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387856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`produkty.parametry` failed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DOBRE PRAKTYKI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JSON pomaga, a kiedy szkodzi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283200"/>
                <a:gridCol w="528320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Dobrze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Źle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parametry różne dla różnych kategorii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dane, po których często filtrujemy i łączymy tabele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ustawienia użytkownika, preferencje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zastępowanie kluczy obcych listą id w tablicy JSON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odpowiedź z zewnętrznego API zapisana w całości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 w jednej kolumnie „dane” — utrata zalet 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188593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Pole z JSON-a, po którym często szukamy, warto wyciągnąć do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kolumny generowanej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 indeksem: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ram_gb INT AS (JSON_VALUE(parametry, '$.ram_gb')) STORED, INDEX (ram_gb)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DANE PRZESTRZENNE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 POINT i odległość na kuli ziemskiej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023394"/>
          </a:xfrm>
          <a:prstGeom prst="roundRect">
            <a:avLst>
              <a:gd name="adj" fmla="val 25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2339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sklepy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id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miasto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VARCHAR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polozenie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POINT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SPATIAL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(polozenie)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sklepy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VALUES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'Kraków'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ST_GeomFromText(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'POINT(19.9366 50.0614)'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miasto, ROUND(ST_Distance_Sphere(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polozenie,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ST_GeomFromText(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'POINT(19.9366 50.0614)'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 /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km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5213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sklepy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km;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Odległość sklepów od Krakowa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756400" y="1894780"/>
          <a:ext cx="4622800" cy="13777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81734"/>
                <a:gridCol w="1541066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km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768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Kraków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Wrocław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235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Warszawa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253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Gdańsk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485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756400" y="3339207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6400" y="3669407"/>
            <a:ext cx="46609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Punkt zapisujemy jako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POINT(długość szerokość)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ST_Distance_Sphere zwraca metry po powierzchni Ziemi.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GIS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Najbliższy sklep, strefa dostawy, trasa kuriera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39180"/>
          <a:ext cx="105664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15184"/>
                <a:gridCol w="655121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Pytanie, na które odpowiada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ST_Distance_Sphere(a, b)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daleko jest klient od sklepu?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ST_Contains(strefa, punkt)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adres leży w strefie darmowej dostawy (POLYGON)?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ST_Buffer(punkt, r)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obszar w promieniu r od punktu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ST_Length(trasa)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długość trasy kuriera (LINESTRING)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ST_AsGeoJSON(g)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geometria w formacie dla map (Leaflet, OpenLayers)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494980"/>
            <a:ext cx="105664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494980"/>
            <a:ext cx="50800" cy="92501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653730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sklepy w promieniu 100 km od punktu pod Warszawą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856236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miasto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sklepy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4058741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ST_Distance_Sphere(polozenie, ST_GeomFromText(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'POINT(20.9 52.1)'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 &lt;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100000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TYP VECTOR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Wyszukiwanie podobieństwa dla sztucznej inteligencji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023394"/>
          </a:xfrm>
          <a:prstGeom prst="roundRect">
            <a:avLst>
              <a:gd name="adj" fmla="val 252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2339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 MariaDB 11.7+  (przykład, nie uruchamiany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                 na serwerze testowym 10.11)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opisy 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id_produktu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PRIMARY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KEY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embedding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VECTOR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NOT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VECTOR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(embedding)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id_produktu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opisy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VEC_DISTANCE_COSINE(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embedding,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VEC_FromText(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'[0.12, 0.80, 0.05, 0.31]'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4705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7000" y="1653480"/>
            <a:ext cx="4940300" cy="229344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embedding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lista liczb opisująca znaczenie tekstu lub obrazu, tworzona przez model AI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podobne znaczenie = wektory blisko siebie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zastosowania: „podobne produkty”, wyszukiwanie po sensie, czatboty odpowiadające na podstawie dokumentów firmy (RAG)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prawdziwe wektory mają setki lub tysiące wymiarów — tu 4 dla czytelności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MySQL 9: typ VECTOR; wyszukiwanie podobieństwa w usłudze HeatWave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7881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kolumnę JSON parametry do produktów i uzupełnij ją dla laptopów i monitorów.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48124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monitory z częstotliwością odświeżania co najmniej 165 Hz.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89225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zapytaniem JSON z listą produktów danej kategorii (JSON_ARRAYAGG + JSON_OBJECT).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6642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tabelę punktów odbioru z położeniem POINT i znajdź trzy najbliższe wskazanego adresu.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9540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kolumnę generowaną ram_gb z indeksem i sprawdź w EXPLAIN, że zapytanie z niej korzysta.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16 · JSON, GIS, VECTOR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0985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warto użyć kolumny JSON zamiast zwykłych kolumn?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05444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ścieżka '$.ram_gb'?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63512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 jakiej kolejności zapisujemy współrzędne w POINT w MariaDB?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1015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przechowuje kolumna typu VECTOR i do czego się ją wykorzystuje?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The JSON Data Type, Spatial Data Types, The VECTOR Type; MariaDB KB: JSON Functions, Geographic &amp; Geometric Features, Vectors; standard OGC Simple Features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2.16: JSON, GIS, VECTOR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