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Łączy fragmenty dawnych lekcji 'Model relacyjny' (tryby CASCADE, SET NULL, SET DEFAULT, NO ACTION) i 'Integralność' (PDF dr Chałon — integralność statyczna i transakcyjna). Doszły: wymóg InnoDB, typowe przyczyny błędu errno 150, FOREIGN_KEY_CHECKS przy imporcie i CHECK od MySQL 8.0.16.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Podział z dawnych materiałów (Integralność baz danych). Integralność statyczna dzieli się na semantyczną (wartości), encji (klucz główny) i referencyjną (klucze obce). Transakcje i blokady są w drugim 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Jeżeli warunki nie są spełnione, CREATE TABLE kończy się błędem 1005 errno 150 'Foreign key constraint is incorrectly formed' — klasyczny przykład: INT w jednej tabeli i INT UNSIGNED w drugiej.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MySQL/InnoDB RESTRICT i NO ACTION działają identycznie (sprawdzenie natychmiastowe). W standardzie SQL NO ACTION może być sprawdzane na końcu transakcji.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pochodzą z bazy sklep; polecenia wykonano w transakcji i wycofano, więc baza ćwiczeniowa jest nietknięta. Uczniowie mogą zrobić to samo: START TRANSACTION; … ROLLBACK;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phpMyAdmin: Struktura → Widok relacji. MySQL automatycznie tworzy indeks na kolumnie klucza obcego, jeśli go nie 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problem przy imporcie plików SQL w phpMyAdmin: 'Cannot add or update a child row'. Przyczyna: kolejność tabel w pliku.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CHECK działa od MySQL 8.0.16 i MariaDB 10.2.1. Wcześniej był ignorowany. MariaDB zgłasza inny komunikat: ERROR 4025 CONSTRAINT `chk_pensja` failed. 4806 zł to płaca minimalna brutto obowiązująca w 2026 r. — warto sprawdzić aktualną kwotę przed lekcją.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Reguły, których nie da się zapisać jako CHECK (np. 'klient nie może mieć więcej niż 3 nieopłacone zamówienia'), realizuje się wyzwalaczami (rok 2) albo w aplikacji.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 zadania 1: usunięcie ucznia z historią wypożyczeń zwykle powinno być zablokowane (RESTRICT) — historia ma wartość.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MyISAM nie obsługuje kluczy obcych ani transakcji — definicja FOREIGN KEY jest akceptowana, ale ignorowana.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Klucze obce i integralność danych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FOREIGN KEY, CASCADE, SET NULL i CHECK — baza, która sama pilnuje porządku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Integralność danych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106045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142033"/>
                </a:solidFill>
                <a:latin typeface="Arial"/>
              </a:rPr>
              <a:t>„Integralność to zapewnienie kompletności, poprawności i wiarygodności danych zgromadzonych w bazie.”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547441"/>
            <a:ext cx="52070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2350" y="273159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Integralność statyczna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2350" y="3038872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dane spełniają reguły schematu: typy, NOT NULL, klucze, CHECK. Zagrożenie: błędy logiczne i zły projekt.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72200" y="2547441"/>
            <a:ext cx="5207000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381750" y="273159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Integralność transakcyjna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81750" y="3038872"/>
            <a:ext cx="48260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dane pozostają spójne mimo awarii i pracy wielu użytkowników naraz. Zagrożenie: awarie, współbieżność (rok 2).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FOREIGN KEY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Składnia klucza obcego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698625"/>
          </a:xfrm>
          <a:prstGeom prst="roundRect">
            <a:avLst>
              <a:gd name="adj" fmla="val 44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9862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nazwa_fk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FOREIGN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(kolumna_w_tej_tabeli)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REFERENCES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tabela_nadrzedna (kolumna_klucza)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64090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{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RESTRICT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CASCADE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NO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ACTION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9171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{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RESTRICT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CASCADE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NO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ACTION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}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606105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22350" y="3790255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Warunek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22350" y="4097536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obie kolumny mają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ten sam typ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(także UNSIGNED i długość tekstu)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85766" y="3606105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595316" y="3790255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Warunek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95316" y="4097536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wskazywana kolumna jest kluczem głównym lub ma indeks UNIQUE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958733" y="3606105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168283" y="3790255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Warunek 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68283" y="4097536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obie tabele używają silnika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InnoDB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MyISAM ignoruje klucze obce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REAKCJE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się dzieje z wierszami podrzędnymi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4226520"/>
                <a:gridCol w="401528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Tryb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 usunięciu wiersza nadrzędnego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 z bazy sklep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RESTRICT / NO ACTION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 jest zablokowane (domyślnie)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usuniesz klienta, który ma zamówienia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CASCADE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wiersze podrzędne usuwają się razem z nadrzędnym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 zamówienia usuwa jego pozycje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SET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obcy w wierszach podrzędnych dostaje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 kategorii zostawia produkty bez kategorii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SET DEFAULT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obcy dostaje wartość domyślną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InnoDB tego trybu nie obsługuje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507284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ON UPDATE CASCADE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działa tak samo przy zmianie wartości klucza głównego: nowe id kategorii przepisze się do wszystkich jej produktów.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DEMONSTRACJA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CASCADE i SET NULL w działaniu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772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ON DELETE CASCADE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18580"/>
            <a:ext cx="51308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185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773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66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59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52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COUNT(*)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45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739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72437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Przed usunięciem były 3 pozycje, teraz: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12800" y="3965674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pozycji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12800" y="461059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5772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ON DELETE SET NULL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185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248400" y="18185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502400" y="19773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kategorie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2166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 =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'Drukarki'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4559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6952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id_produktu, nazwa,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9345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id_kategorii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1739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34132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48400" y="396369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Drukarka została, ale bez kategorii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248400" y="4204990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69702"/>
                <a:gridCol w="2621062"/>
                <a:gridCol w="124003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Drukarka laserowa mono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6248400" y="484991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ISTNIEJĄCE TABELE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Dodawanie i usuwanie klucza obcego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864122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12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ADD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fk_produkt_kategoria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FOREIGN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(id_kategorii)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REFERENCES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kategorie (id_kategorii)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UPDATE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CASCADE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DROP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FOREIGN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fk_produkt_kategoria;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7160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77160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92400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413990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Klucza obcego nie dodasz, jeśli w tabeli są już „sieroty” — wiersze wskazujące nieistniejące rekordy. Najpierw je znajdź i popraw (pomoże LEFT JOIN … WHERE … IS NULL).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IMPORT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Klucze obce a kolejność wstawiania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6990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Tabele nadrzędne trzeba utworzyć i wypełnić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przed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podrzędnymi: kategorie → produkty → pozycje.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Przy dużym imporcie wyłącza się sprawdzanie na czas wczytywania.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Tak robi plik z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mysqldump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zobaczysz to na początku każdej kopii.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2747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FOREIGN_KEY_CHECKS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import tabel w dowolnej kolejności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kopia.sql;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FOREIGN_KEY_CHECKS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60650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606502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75890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97480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 włączeniu sprawdzania MySQL nie weryfikuje danych wstecz — błędne wiersze wstawione w tym czasie zostaną w bazie.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WIĘZY DZIEDZINOWE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CHECK — własne reguły poprawności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2554387"/>
          </a:xfrm>
          <a:prstGeom prst="roundRect">
            <a:avLst>
              <a:gd name="adj" fmla="val 29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2554387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pracownicy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84573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3116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pensja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DECIMAL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81659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data_zatrudnienia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30202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data_zwolnienia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78745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chk_pensja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(pensja &gt;= 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4806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27288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chk_daty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(data_zwolnienia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IS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75831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                   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OR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data_zwolnienia &gt; data_zatrudnienia)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4374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309467"/>
            <a:ext cx="10566400" cy="538460"/>
          </a:xfrm>
          <a:prstGeom prst="roundRect">
            <a:avLst>
              <a:gd name="adj" fmla="val 141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309467"/>
            <a:ext cx="50800" cy="53846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468217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3819 (HY000): Check constraint 'chk_pensja' is violated.   -- MySQL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INNE NARZĘDZIA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ENUM, UNIQUE, NOT NULL i DEFAULT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23401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3592512"/>
                <a:gridCol w="4860627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Mechanizm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Pilnuje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NOT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 jest wypełnione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nazwisko VARCHAR(60) NOT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DEFAULT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rozsądna wartość, gdy jej nie podano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status … DEFAULT 'nowe'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UNIQUE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powtórzeń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email VARCHAR(100) UNIQUE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ENUM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z zamkniętej listy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ENUM('nowe','oplacone','wyslane','anulowane')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CHECK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dowolny warunek na wierszu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CHECK (cena &gt; 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FOREIGN KEY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istnienie powiązanego wiersza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REFERENCES klienci(id_klienta)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87752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bazie biblioteka dodaj klucze obce z wypożyczeń do uczniów i egzemplarzy. Jaki tryb ON DELETE wybierzesz i dlaczego?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1530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CHECK, który nie pozwoli wpisać daty zwrotu wcześniejszej niż data wypożyczenia.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94932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bazie sklep w transakcji usuń zamówienie nr 7 i sprawdź, co stało się z jego pozycjami. Wycofaj zmiany: ROLLBACK.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56096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Spróbuj utworzyć klucz obcy między kolumnami INT i INT UNSIGNED. Zapisz komunikat błędu.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0457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w sklep.sql miejsca, gdzie użyto CASCADE, SET NULL i RESTRICT.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9 · Integralność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33146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integralność referencyjna?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8571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ON DELETE CASCADE od ON DELETE SET NULL?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0149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tabela MyISAM nie nadaje się do kluczy obcych?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5607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używa się SET FOREIGN_KEY_CHECKS = 0?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FOREIGN KEY Constraints, CHECK Constraints; MariaDB KB; M. Chałon „Ochrona i bezpieczeństwo danych”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1.09: Integralność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