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drukarkach atramentowych. Nowe w porównaniu ze starą prezentacją: drukarki ze zbiornikami tuszu, subskrypcje, blokowanie zamienników i koszt strony.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Pikolitr to 10⁻¹² litra. Wiele drukarek ma czarny tusz pigmentowy do tekstu i kolorowe barwnikowe do zdjęć.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szczegółowo opisywała cykl napięć w głowicy piezo — warto narysować go na tablicy: napięcie ujemne zasysa tusz, dodatnie wypycha kroplę.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CIJ drukuje na produktach poruszających się po linii produkcyjnej, z odległości kilku cm — np. data ważności na jogurcie.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monitorze kolory powstają addytywnie (RGB), na papierze subtraktywnie (CMYK) — dlatego wydruk wygląda inaczej niż ekran. Nawiązanie do lekcji o monitorach.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Model „tania drukarka, drogi tusz” przez lata był podstawą zarobku producentów. Zbiorniki odwróciły tę logikę.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Dobry temat do dyskusji o prawach konsumenta: czy producent może blokować zamienniki? Warto obliczyć z uczniami koszt strony A4 dla kartridża i zbiornika.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Licznik pochłaniacza (waste ink pad) to częsta przyczyna „śmierci” starszych drukarek Epson — komunikat o końcu żywotności części.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przy dużej liczbie wydruków — wyższa cena zakupu zwraca się dzięki tańszemu tuszowi.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Urządzenia peryferyjne · Lekcja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Drukarki atramentowe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Głowice termiczne i piezoelektryczne, tusze, zbiorniki i koszty druku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Drukarka atramentowa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Wystrzeliwuje mikroskopijne krople tuszu (kilka pikolitrów) przez dysze głowicy — </a:t>
            </a:r>
            <a:r>
              <a:rPr sz="2000" b="1" i="0" u="none">
                <a:solidFill>
                  <a:srgbClr val="0F766E"/>
                </a:solidFill>
                <a:latin typeface="Arial"/>
              </a:rPr>
              <a:t>tylko tam, gdzie mają powstać punkty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7750" y="3099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Tusz barwnikowy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82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Rozpuszczony barwnik: żywe kolory, małe krople, ale mniejsza odporność na wodę i światło.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2890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32550" y="3099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Tusz pigmentowy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32550" y="3382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Cząstki stałe: odporny na wodę i blaknięcie, ostra czerń tekstu, większe krople.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2 · Drukarki atramentowe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GŁOWICE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Termiczna czy piezoelektryczna?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5194300" cy="2665016"/>
          </a:xfrm>
          <a:prstGeom prst="roundRect">
            <a:avLst>
              <a:gd name="adj" fmla="val 38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33191"/>
            <a:ext cx="4724400" cy="101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98501" y="3061891"/>
            <a:ext cx="5716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grzanie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6019" y="3061891"/>
            <a:ext cx="1147862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pęcherzyk pary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83001" y="3061891"/>
            <a:ext cx="11050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kropla, dopływ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7750" y="3328591"/>
            <a:ext cx="4762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głowica często w kartridżu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7750" y="3569891"/>
            <a:ext cx="47625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Termiczna (bubble jet)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7750" y="3852466"/>
            <a:ext cx="47625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Grzałka w komorze nagrzewa się do ok. 300–400 °C w mikrosekundy. Pęcherzyk pary wypycha kroplę. Cykl ok. 80 µs. HP, Canon.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10300" y="1823641"/>
            <a:ext cx="5194300" cy="2665016"/>
          </a:xfrm>
          <a:prstGeom prst="roundRect">
            <a:avLst>
              <a:gd name="adj" fmla="val 38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5250" y="2033191"/>
            <a:ext cx="4724400" cy="1016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73168" y="3061891"/>
            <a:ext cx="817364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spoczynek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417768" y="3061891"/>
            <a:ext cx="779363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napięcie −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043368" y="3061891"/>
            <a:ext cx="779363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napięcie 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45250" y="3328591"/>
            <a:ext cx="4762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głowica w drukarce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45250" y="3569891"/>
            <a:ext cx="47625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Piezoelektryczna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5250" y="3852466"/>
            <a:ext cx="47625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Kryształ odkształca się pod napięciem i wypycha tusz. Dokładna kontrola wielkości kropli, trwała głowica. Epson, Brother.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12800" y="4742656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812800" y="4742656"/>
            <a:ext cx="38100" cy="7314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1079500" y="4895056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Konsekwencja: przy kartridżu z głowicą (termiczna) wymiana tuszu = nowa głowica. Głowica piezo w drukarce jest na lata, ale jej zaschnięcie to drogi serwis.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2 · Drukarki atramentowe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Drop-On-Demand i Continuous Ink Jet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9748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32000"/>
                <a:gridCol w="4572000"/>
                <a:gridCol w="396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DOD termiczna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kropla wyrzucana grzałką na żądanie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drukarki domowe i biurowe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DOD piezo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kropla wyrzucana kryształem na żądanie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biuro, foto, plotery, przemysł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DOD zaworowa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elektrozawór pod ciśnieniem, niska rozdzielczość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znakowanie kartonów w trudnych warunkach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CIJ (ciągły)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stały strumień kropel; naładowane krople są odchylane polem na produkt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daty ważności na butelkach i puszkach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2 · Drukarki atramentowe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CMYK, DPI i wielkość kropli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6022340" cy="1066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Tusze </a:t>
            </a:r>
            <a:r>
              <a:rPr sz="1400" b="1" i="0" u="none">
                <a:solidFill>
                  <a:srgbClr val="0F766E"/>
                </a:solidFill>
                <a:latin typeface="Arial"/>
              </a:rPr>
              <a:t>C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yjan, </a:t>
            </a:r>
            <a:r>
              <a:rPr sz="1400" b="1" i="0" u="none">
                <a:solidFill>
                  <a:srgbClr val="0F766E"/>
                </a:solidFill>
                <a:latin typeface="Arial"/>
              </a:rPr>
              <a:t>M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agenta, </a:t>
            </a:r>
            <a:r>
              <a:rPr sz="1400" b="1" i="0" u="none">
                <a:solidFill>
                  <a:srgbClr val="0F766E"/>
                </a:solidFill>
                <a:latin typeface="Arial"/>
              </a:rPr>
              <a:t>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ellow + </a:t>
            </a:r>
            <a:r>
              <a:rPr sz="1400" b="1" i="0" u="none">
                <a:solidFill>
                  <a:srgbClr val="0F766E"/>
                </a:solidFill>
                <a:latin typeface="Arial"/>
              </a:rPr>
              <a:t>K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(czerń)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Synteza </a:t>
            </a:r>
            <a:r>
              <a:rPr sz="1400" b="1" i="0" u="none">
                <a:solidFill>
                  <a:srgbClr val="0F766E"/>
                </a:solidFill>
                <a:latin typeface="Arial"/>
              </a:rPr>
              <a:t>subtraktywna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tusze pochłaniają światło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Drukarki foto: dodatkowe jasne kolory i szarości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Mniejsza kropla = płynniejsze przejścia tonalne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315200" y="1874441"/>
            <a:ext cx="4064000" cy="1300162"/>
          </a:xfrm>
          <a:prstGeom prst="roundRect">
            <a:avLst>
              <a:gd name="adj" fmla="val 5860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315200" y="1874441"/>
            <a:ext cx="38100" cy="13001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81900" y="2026841"/>
            <a:ext cx="360680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0F766E"/>
                </a:solidFill>
                <a:latin typeface="Arial"/>
              </a:rPr>
              <a:t>DPI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(dots per inch) — liczba kropli na cal. 4800×1200 dpi brzmi imponująco, ale jakość zależy też od wielkości kropli i dokładności ich położenia.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3327003"/>
            <a:ext cx="4064000" cy="2286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42101" y="5333603"/>
            <a:ext cx="9781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synteza CMY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74200" y="3339703"/>
            <a:ext cx="884932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duże krople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474200" y="4419203"/>
            <a:ext cx="885230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małe krople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2 · Drukarki atramentowe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Zbiorniki tuszu zamiast kartridży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Drukarki ze zbiornikami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Epson EcoTank, Canon MegaTank, HP Smart Tank, Brother InkBenefit — tusz uzupełniany z butelek.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Koszt strony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Drukarka droższa w zakupie, ale strona kosztuje kilka–kilkanaście razy mniej niż z kartridża.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Dla kogo?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Szkoły, domy z dziećmi, małe biura — dużo wydruków, zwłaszcza kolorowych.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2 · Drukarki atramentowe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RYNEK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Subskrypcje, chipy i zamienniki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Subskrypcje tuszu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Np. HP Instant Ink: płacisz za liczbę stron miesięcznie, drukarka sama zamawia tusz przez internet.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Chipy w kartridżach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Aktualizacje firmware potrafią zablokować nieoryginalne kartridże. Zawsze sprawdzaj przed aktualizacją.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Zamienniki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Tańsze, ale różnej jakości. Ryzyko: zapchana głowica, inne kolory, utrata gwarancji na kartridż.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2 · Drukarki atramentowe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SERWIS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Typowe problemy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Zaschnięte dysze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Nieużywana drukarka wysycha. Czyszczenie głowicy zużywa tusz. Drukuj stronę testową co 1–2 tygodnie.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Paski na wydruku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Zatkane dysze lub przesunięta głowica — test dysz i wyrównanie głowicy w sterowniku.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Pochłaniacz tuszu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Zbiera tusz z czyszczenia. Po zapełnieniu drukarka się blokuje — wymiana w serwisie.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Brak sterownika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Coraz więcej drukarek działa bez sterownika producenta — przez Mopria / IPP Everywhere / AirPrint.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2 · Drukarki atramentowe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FE3D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73898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głowica termiczna od piezoelektrycznej?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22704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tusz pigmentowy lepiej nadaje się do dokumentów?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881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działa drukarka CIJ i gdzie się ją stosuje?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1040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Kiedy opłaca się drukarka ze zbiornikami tuszu?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Epson, Canon, HP, Brother (materiały techniczne)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2: Drukarki atramentowe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