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skanowaniu przestrzennym. Doszły: LiDAR w telefonach, fotogrametria z telefonu, Gaussian splatting oraz tanie skanery do druku 3D.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Skaner 3D przypomina aparat: ma pole widzenia w kształcie stożka. Ale aparat zbiera kolor, a skaner — odległość do każdego punktu.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Podział ze starej prezentacji: kontaktowe, bezkontaktowe aktywne (emitują światło) i pasywne (korzystają ze światła otoczenia — np. fotogrametria).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Popularne skanery do warsztatu i druku 3D (Revopoint, Creality, Shining3D/Einstar) kosztują od kilku tysięcy złotych i używają właśnie światła strukturalnego.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Triangulacja: laser i kamera są w stałej odległości (baza). Im bliżej powierzchnia, tym dalej od środka matrycy pojawia się plamka — z tego kąta skaner liczy głębokość każdego punktu linii.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Gaussian splatting i NeRF świetnie nadają się do wizualizacji (spacer po zabytku), ale do druku 3D i CAD nadal potrzebna jest klasyczna siatka.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Zastosowania ze starej prezentacji (budownictwo, projektowanie, rozrywka, dziedzictwo) są nadal aktualne. W budownictwie skanery laserowe tworzą modele BIM istniejących budynków.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Programy: MeshLab, Blender, oprogramowanie producenta skanera; do inżynierii wstecznej — Fusion, Geomagic. Dobre ćwiczenie łączące lekcje 5, 6 i 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odbicia zakłócają odczyt wzoru światła — pomaga spray matujący.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8A5A00"/>
                </a:solidFill>
                <a:latin typeface="Arial"/>
              </a:rPr>
              <a:t>Urządzenia peryferyjne · Lekcja 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Skanery 3D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chmury punktów do modelu — światło strukturalne, LiDAR i fotogrametria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skaner 3D?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Urządzenie, które mierzy </a:t>
            </a:r>
            <a:r>
              <a:rPr sz="2000" b="1" i="0" u="none">
                <a:solidFill>
                  <a:srgbClr val="8A5A00"/>
                </a:solidFill>
                <a:latin typeface="Arial"/>
              </a:rPr>
              <a:t>kształt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 obiektu (czasem też kolor) i zapisuje go jako zbiór punktów w przestrzeni.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76300" y="3036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Pomiar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28975" y="2982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559175" y="28967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FFDD8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3616325" y="3036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Chmura punktów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62650" y="2982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92850" y="2890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356350" y="3036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Siatka (mesh)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9025" y="2982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039225" y="2890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102725" y="3036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Model: STL, OBJ, 3MF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665141"/>
            <a:ext cx="10566400" cy="1905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9 · Skanery 3D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Metody skanowania 3D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40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3810000"/>
                <a:gridCol w="2159000"/>
                <a:gridCol w="1803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Dokładność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5111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Kontaktowa (CMM)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sonda dotyka powierzchni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mikrometry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kontrola jakości w fabryce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43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Światło strukturalne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projektor rzuca wzory, kamera mierzy ich odkształcenie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kilka–kilkadziesiąt µm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skanery ręczne i stacjonarne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43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Linia laserowa (triangulacja)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kamera widzi linię lasera pod kątem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kilkadziesiąt µm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skanery ręczne, przemysł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Time of Flight / LiDAR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pomiar czasu powrotu światła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milimetry–centymetry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budynki, telefony, auta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Fotogrametria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dziesiątki zdjęć z różnych stron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zależna od aparatu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zabytki, gry, telefon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9 · Skanery 3D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Światło strukturalne i laser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830711"/>
          </a:xfrm>
          <a:prstGeom prst="roundRect">
            <a:avLst>
              <a:gd name="adj" fmla="val 35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206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Światło strukturalne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Projektor rzuca prążki lub kody na obiekt; z ich odkształcenia oblicza się kształt. Szybkie i bardzo dokładne.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830711"/>
          </a:xfrm>
          <a:prstGeom prst="roundRect">
            <a:avLst>
              <a:gd name="adj" fmla="val 35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206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353991"/>
            <a:ext cx="2954834" cy="438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Światło niebieskie i podczerwień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855641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Niebieskie LED zmniejsza wpływ światła otoczenia; podczerwień (np. VCSEL) — do skanowania ludzi.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830711"/>
          </a:xfrm>
          <a:prstGeom prst="roundRect">
            <a:avLst>
              <a:gd name="adj" fmla="val 35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206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Problemy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Powierzchnie lśniące, przezroczyste i bardzo ciemne — pomaga matujący spray skanerski (znika po kilku godzinach).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9 · Skanery 3D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TRIANGULACJA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linia lasera mierzy odległość?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772841"/>
            <a:ext cx="5588000" cy="38100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807200" y="2431355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E8763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061200" y="2393255"/>
            <a:ext cx="2558058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Laser świeci w dół na przedmiot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07200" y="284916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061200" y="2811066"/>
            <a:ext cx="4089499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Matryca kamery — patrzy z boku, z odległości bazy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07200" y="326697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47A2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061200" y="3228876"/>
            <a:ext cx="43561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Odbicie od bliższej powierzchni trafia w jedno miejsce matrycy…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07200" y="392479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2F6FB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061200" y="3886696"/>
            <a:ext cx="1955403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…a od dalszej — w inne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07200" y="434260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BE3A8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061200" y="4304506"/>
            <a:ext cx="3437731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Przedmiot bliżej (żółty) albo dalej (podłoga)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07200" y="476041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8445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7061200" y="4722316"/>
            <a:ext cx="3388519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Baza i kąt są znane → odległość z trójkąta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9 · Skanery 3D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Skanowanie telefonem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LiDAR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Czujnik ToF w iPhone’ach Pro i iPadach Pro — szybki skan pokoju, mebli; mała dokładność dla drobnych przedmiotów.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Fotogrametria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Aplikacje (np. Polycam, RealityScan) liczą model z serii zdjęć — dobre efekty dla obiektów z teksturą.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Gaussian splatting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2023 r.: scena zapisana jako miliony rozmytych punktów — fotorealistyczny widok, ale nie siatka do druku.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9 · Skanery 3D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ZASTOSOWANIA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Gdzie używa się skanerów 3D?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Inżynieria wsteczna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Skan części, której nie ma w sprzedaży → model CAD → druk 3D lub frezowanie.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Kontrola jakości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Porównanie gotowej części z modelem — mapa odchyłek w kolorach.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Dziedzictwo i kryminalistyka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Dokumentacja zabytków, miejsc zdarzeń, wypadków drogowych.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Rozrywka i medycyna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Postacie do filmów i gier, protezy, wkładki ortopedyczne, aparaty ortodontyczne.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9 · Skanery 3D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skanu do wydruku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9633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1093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Skan (kilka ujęć)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79700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009900" y="1874441"/>
            <a:ext cx="1790700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073400" y="2020491"/>
            <a:ext cx="16637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Łączenie i czyszczenie chmury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76800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07000" y="19633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270500" y="21093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Siatka, łatanie dziur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73900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404100" y="1969691"/>
            <a:ext cx="1778000" cy="457200"/>
          </a:xfrm>
          <a:prstGeom prst="roundRect">
            <a:avLst>
              <a:gd name="adj" fmla="val 16666"/>
            </a:avLst>
          </a:prstGeom>
          <a:solidFill>
            <a:srgbClr val="FFDD8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461250" y="21093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Model CAD lub STL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258300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588500" y="19633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652000" y="21093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Druk 3D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282694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Skan to zwykle </a:t>
            </a:r>
            <a:r>
              <a:rPr sz="1500" b="1" i="0" u="none">
                <a:solidFill>
                  <a:srgbClr val="8A5A00"/>
                </a:solidFill>
                <a:latin typeface="Arial"/>
              </a:rPr>
              <a:t>siatka trójkątów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, a nie model parametryczny. Do części mechanicznych często odrysowuje się model w CAD na podstawie skanu.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9 · Skanery 3D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DD8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63371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skaner 3D od aparatu fotograficznego?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60176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błyszczące przedmioty trudno zeskanować?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216644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działa fotogrametria?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59598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skan to nie gotowy model CAD?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skanerów (Shining3D, Revopoint, Creality), Apple (LiDAR)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9: Skanery 3D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