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Zastępuje dawny 'Test z baz danych' przygotowany pod kwalifikację E.14 (zastąpioną przez EE.09, a następnie INF.03). Z 50 pytań dawnego testu zostały te dotyczące baz danych; pytania o CSS, JavaScript i PHP należą do innych przedmiotów. Pytania sformułowano w stylu CKE; poprawne odpowiedzi są w notatkach i na ostatnim slajdzie.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sprawdzić aktualne informacje o egzaminie na stronie CKE przed rozpoczęciem powtórek — formuła bywa doprecyzowywana.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Poprawna odpowiedź: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Pytania 1–8 i 11–12 pochodzą z dawnego testu E.14 (lekko zmodernizowane), 9–10 są nowe.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Format zbliżony do części praktycznej INF.03. Czas na wykonanie: ok. 20 minut.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zapytaniu 3 INNER JOIN też zostanie zaliczony, bo każda kategoria ma produkty — ale LEFT JOIN jest odporny na puste kategorie. W zapytaniu 2 wszystkie wyniki: zamówienia 1, 2, 3, 5, 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Slajd zamykający pierwszy rok.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Powtórka przed egzaminem INF.03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Pytania testowe w stylu CKE i zadanie praktyczne z zapytaniami — podsumowanie pierwszego roku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EGZAMIN ZAWODOWY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INF.03 w pigułce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Część pisemna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test 40 pytań jednokrotnego wyboru, 60 minut, zaliczenie od 50%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Część praktyczna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zadanie przy komputerze: baza danych, strona www, skrypt; zaliczenie od 75%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Bazy danych w praktyce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import bazy, 3–4 zapytania SQL ze zrzutami ekranu, połączenie skryptu PHP z bazą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329583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329583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4819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697883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 części praktycznej SQL ocenia się po wyniku: zapytanie musi działać i zwracać dokładnie to, o co proszono — nie mniej i nie więcej kolumn.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1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Polecenie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REVOKE SELECT ON nazwa1 FROM nazwa2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 w języku SQL umożliwia: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347516"/>
            <a:ext cx="3652540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nadanie uprawnień z użyciem schematu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2347516"/>
            <a:ext cx="3336330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odbieranie uprawnień użytkownikowi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3268266"/>
            <a:ext cx="2703612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usuwanie użytkownika z bazy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15150" y="3268266"/>
            <a:ext cx="2342654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nadawanie praw do tabeli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2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Aby dodać pole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miesiacSiewu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 do istniejącej tabeli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rosliny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, należy użyć polecenia: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347516"/>
            <a:ext cx="3534866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UPDATE rosliny ADD miesiacSiewu int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2347516"/>
            <a:ext cx="3877766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CREATE TABLE rosliny {miesiacSiewu int}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2121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30377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3367881"/>
            <a:ext cx="4047034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ALTER TABLE rosliny ADD miesiacSiewu int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02121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30377"/>
            <a:ext cx="35183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98680" y="3230761"/>
            <a:ext cx="4283670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INSERT INTO rosliny VALUES (miesiacSiewu int)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3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Polecenie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GRANT ALL PRIVILEGES ON klienci TO pracownik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409627"/>
            <a:ext cx="33149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18940" y="2310011"/>
            <a:ext cx="4304010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nadaje uprawnienia grupie klienci do tabeli pracownik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409627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2447131"/>
            <a:ext cx="4070152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odbiera wszystkie uprawnienia pracownikowi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220442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529608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3567112"/>
            <a:ext cx="3178175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kopiuje uprawnienia z grupy klienci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220442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529608"/>
            <a:ext cx="259755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06605" y="3429992"/>
            <a:ext cx="4375745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nadaje wszystkie uprawnienia do tabeli klienci użytkownikowi pracownik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4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Aby zapytanie zwróciło nazwy producentów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bez powtórzeń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, należy użyć: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409627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447131"/>
            <a:ext cx="4257675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 UNIQUE producent FROM programy;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409627"/>
            <a:ext cx="358874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05724" y="2310011"/>
            <a:ext cx="4276626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 DISTINCT producent FROM programy;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220442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529608"/>
            <a:ext cx="31879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6240" y="3429992"/>
            <a:ext cx="4316710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 producent FROM programy WHERE UNIQUE;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220442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529608"/>
            <a:ext cx="258266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05116" y="3429992"/>
            <a:ext cx="4377234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 producent FROM programy WHERE producent NOT DUPLICATE;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5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Która zasada dotycząca spójności danych jest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poprawna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409627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447131"/>
            <a:ext cx="3584972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pole klucza obcego nie może być puste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409627"/>
            <a:ext cx="367804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4654" y="2310011"/>
            <a:ext cx="4267696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pole klucza podstawowego nie może być puste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220442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529608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3567112"/>
            <a:ext cx="3550047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klucz obcy zawsze ma indeks UNIQUE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220442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529608"/>
            <a:ext cx="34796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94810" y="3429992"/>
            <a:ext cx="4287540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w relacji 1:n klucz obcy łączy się z kluczem obcym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6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Aby utworzyć relację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wiele do wielu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 między tabelami uczniowie i zajecia, należy: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347516"/>
            <a:ext cx="3370262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dodać klucz obcy do tabeli uczniowie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2347516"/>
            <a:ext cx="3110508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dodać klucz obcy do tabeli zajecia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2121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30377"/>
            <a:ext cx="308372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95822" y="3230761"/>
            <a:ext cx="4327128" cy="5484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utworzyć tabelę pośrednią z kluczami obcymi do obu tabel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021211"/>
            <a:ext cx="5207000" cy="967581"/>
          </a:xfrm>
          <a:prstGeom prst="roundRect">
            <a:avLst>
              <a:gd name="adj" fmla="val 1050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30377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15150" y="3367881"/>
            <a:ext cx="3188990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połączyć tabele kluczami głównymi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7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Polecenie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UPDATE artykuly SET cena = cena * 0.7;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1863030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1900535"/>
            <a:ext cx="1868190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podnosi ceny o 70%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1863030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1900535"/>
            <a:ext cx="3697288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obniża ceny wszystkich artykułów o 30%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574230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2783780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2821285"/>
            <a:ext cx="2963168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ustawia wszystkie ceny na 0,7 zł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574230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2783780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15150" y="2821285"/>
            <a:ext cx="1755180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obniża ceny o 70%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8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Aby policzyć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wszystkie wiersze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 tabeli koty, należy użyć: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347516"/>
            <a:ext cx="2958405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 COUNT(*) FROM koty;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2347516"/>
            <a:ext cx="2687538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 SUM(*) FROM koty;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3268266"/>
            <a:ext cx="2653705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 ROWS FROM koty;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15150" y="3268266"/>
            <a:ext cx="2168227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 COUNT(koty);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9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 podzbioru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DDL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 języka SQL należą polecenia: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1863030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1900535"/>
            <a:ext cx="1660426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SELECT, INSERT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1863030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1900535"/>
            <a:ext cx="1686620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GRANT, REVOKE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574230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2783780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2821285"/>
            <a:ext cx="2288778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CREATE, ALTER, DROP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574230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2783780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15150" y="2821285"/>
            <a:ext cx="2036564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COMMIT, ROLLBACK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10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Które złączenie zwróci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wszystkich klientów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, także tych bez zamówień?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347516"/>
            <a:ext cx="2940149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klienci INNER JOIN zamowienia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2347516"/>
            <a:ext cx="2801045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klienci LEFT JOIN zamowienia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3268266"/>
            <a:ext cx="2936379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klienci RIGHT JOIN zamowienia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15150" y="3268266"/>
            <a:ext cx="3030538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klienci CROSS JOIN zamowienia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11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Aby naprawić uszkodzoną tabelę MyISAM w MySQL, należy wydać polecenie: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347516"/>
            <a:ext cx="1035645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FIX TABLE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2347516"/>
            <a:ext cx="1430834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CHECK TABLE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3268266"/>
            <a:ext cx="1460996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REPAIR TABLE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15150" y="3268266"/>
            <a:ext cx="1664395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RESOLVE TABLE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PYTANIE 12 Z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 bazy, który służy 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wyłącznie do prezentacji danych</a:t>
            </a:r>
            <a:r>
              <a:rPr sz="3200" b="1" i="0" u="none">
                <a:solidFill>
                  <a:srgbClr val="142033"/>
                </a:solidFill>
                <a:latin typeface="Arial"/>
              </a:rPr>
              <a:t>, np. do wydruku zestawienia, to: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5750" y="2347516"/>
            <a:ext cx="591741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tabela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10046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31001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5150" y="2347516"/>
            <a:ext cx="568920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raport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5750" y="3268266"/>
            <a:ext cx="2150368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kwerenda aktualizująca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021211"/>
            <a:ext cx="5207000" cy="768350"/>
          </a:xfrm>
          <a:prstGeom prst="roundRect">
            <a:avLst>
              <a:gd name="adj" fmla="val 132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230761"/>
            <a:ext cx="368300" cy="349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79"/>
              </a:lnSpc>
            </a:pPr>
            <a:r>
              <a:rPr sz="2400" b="1" i="0" u="none">
                <a:solidFill>
                  <a:srgbClr val="1D5FD0"/>
                </a:solidFill>
                <a:latin typeface="Arial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15150" y="3268266"/>
            <a:ext cx="884932" cy="274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600" b="0" i="0" u="none">
                <a:solidFill>
                  <a:srgbClr val="142033"/>
                </a:solidFill>
                <a:latin typeface="Arial"/>
              </a:rPr>
              <a:t>formularz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ODPOWIEDZI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Klucz do pytań testowych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6" cy="7143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76760"/>
                <a:gridCol w="655141"/>
                <a:gridCol w="674588"/>
                <a:gridCol w="674588"/>
                <a:gridCol w="655141"/>
                <a:gridCol w="655141"/>
                <a:gridCol w="674588"/>
                <a:gridCol w="655141"/>
                <a:gridCol w="655141"/>
                <a:gridCol w="674588"/>
                <a:gridCol w="811411"/>
                <a:gridCol w="792063"/>
                <a:gridCol w="812105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Pytanie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1" i="0" u="none">
                          <a:solidFill>
                            <a:srgbClr val="142033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Odpowiedź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800"/>
                        </a:lnSpc>
                      </a:pPr>
                      <a:r>
                        <a:rPr sz="15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114300" marT="66675" marR="114300" marB="6667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2625030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Dawny test zawierał też pytania o CSS, JavaScript i PHP — należą do innych przedmiotów w ramach INF.03 i zostały przeniesione poza tę serię.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ZADANIE PRAKTYCZNE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Zapytania jak na egzaminie (baza sklep)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1037590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1" i="0" u="none">
                <a:solidFill>
                  <a:srgbClr val="38445A"/>
                </a:solidFill>
                <a:latin typeface="Arial"/>
              </a:rPr>
              <a:t>Zapytanie 1: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wybierające nazwy i ceny produktów z kategorii 2, posortowane malejąco według ceny.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1" i="0" u="none">
                <a:solidFill>
                  <a:srgbClr val="38445A"/>
                </a:solidFill>
                <a:latin typeface="Arial"/>
              </a:rPr>
              <a:t>Zapytanie 2: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wybierające imię i nazwisko klienta oraz datę każdego jego zamówienia o statusie „wyslane”.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1" i="0" u="none">
                <a:solidFill>
                  <a:srgbClr val="38445A"/>
                </a:solidFill>
                <a:latin typeface="Arial"/>
              </a:rPr>
              <a:t>Zapytanie 3: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liczące, ile produktów jest w każdej kategorii; wynik: nazwa kategorii i liczba produktów.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1" i="0" u="none">
                <a:solidFill>
                  <a:srgbClr val="38445A"/>
                </a:solidFill>
                <a:latin typeface="Arial"/>
              </a:rPr>
              <a:t>Zapytanie 4: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zmieniające stan produktu o id 9 na 25 sztuk.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3240980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240980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39338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609280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 każdym zapytaniu wykonaj zrzut ekranu wyniku i zapisz go jako zapytanie1.png … zapytanie4.png. Zapytania zapisz w pliku kwerendy.txt.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ROZWIĄZANIE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Przykładowe rozwiązania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10566400" cy="2710656"/>
          </a:xfrm>
          <a:prstGeom prst="roundRect">
            <a:avLst>
              <a:gd name="adj" fmla="val 281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271065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1063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49946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 cena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DESC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8926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28577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k.imie, k.nazwisko, z.data_zamowienia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67893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 z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z.id_klienta = k.id_klienta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z.status =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'wyslane'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07209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46524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kat.nazwa, COUNT(p.id_produktu)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liczba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kategorie kat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8584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LEFT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p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p.id_kategorii = kat.id_kategorii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kat.nazwa;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625155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64471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UPDATE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stan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25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9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414937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zapytania 2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812800" y="4656237"/>
          <a:ext cx="10566400" cy="132318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46176"/>
                <a:gridCol w="2780506"/>
                <a:gridCol w="5839718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data_zamowienia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2026-02-10 09:15:00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Piotr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Kowalski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2026-02-14 18:40:00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2026-03-03 12:05:00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Jakub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Wójcik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2026-04-02 08:55:00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812800" y="6046093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… i jeszcze 1 wierszy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CO DALEJ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Drugi rok: zaawansowane bazy danych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Programowanie w bazie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widoki, CASE, REGEXP, procedury, funkcje, wyzwalacze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Niezawodność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transakcje, ACID, blokady, poziomy izolacji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Wydajność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indeksy, EXPLAIN, optymalizacja, partycjonowanie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4362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Bezpieczeństwo i aplikacje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SQL Injection, PDO w PHP, ORM, replikacja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4362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Poza modelem relacyjnym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JSON, dane przestrzenne, NoSQL, MongoDB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4362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Porównanie systemów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MySQL 9.7 vs MariaDB 12.3, silniki InnoDB i inne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18 · Powtórka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1.18: Powtórka INF.03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