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dźwięku w komputerze. Dziś układ audio jest prawie zawsze wbudowany w płytę, a osobne karty zastąpiły zewnętrzne interfejsy USB — ale zasada działania się nie zmieniła.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Najbardziej znana seria kart dźwiękowych to Sound Blaster (Creative) — standard w latach 90. Dziś Creative sprzedaje głównie zewnętrzne karty USB.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A/C (ADC) zamienia sygnał analogowy na cyfrowy, C/A (DAC) — odwrotnie. Dawny generator dźwięku (synteza FM) zastąpiło odtwarzanie próbek.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Obliczenie: CD audio = 44 100 × 16 bitów × 2 kanały = 1 411 200 b/s ≈ 1411 kb/s. Minuta to ok. 10 MB bez kompresji.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Kolory pochodzą ze specyfikacji PC 99. W laptopach i telefonach jedno gniazdo TRRS obsługuje słuchawki i mikrofon.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Zakłócenia w słuchawkach podłączonych do przedniego panelu obudowy to częsty problem — rozwiązanie: DAC na USB lub lepsze ekranowanie przewodu.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Atmos nie opisuje kanałów, tylko obiekty z położeniem w przestrzeni — odtwarzacz sam rozdziela je na dostępne głośniki. Stara prezentacja podawała szczegóły Dolby Digital (DVD, 448 kb/s).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Plik MIDI waży kilka KB, bo zawiera tylko instrukcje — dlatego brzmi różnie na różnych urządzeniach.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programistów: biblioteki audio (np. Web Audio API w przeglądarce) pozwalają samodzielnie generować i przetwarzać dźwięk — ciekawy projekt na lekcję.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48 000 × 24 × 2 = 2 304 000 b/s ≈ 2,3 Mb/s.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8A5A00"/>
                </a:solidFill>
                <a:latin typeface="Arial"/>
              </a:rPr>
              <a:t>Budowa komputera · Lekcja 10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Karta dźwiękowa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Próbkowanie, złącza, formaty dźwięku i interfejsy audio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Dźwięk w komputerze dziś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Kodek na płycie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Realtek ALC897, ALC1220, ALC4080 (wewnętrznie przez USB) — wystarcza do większości zastosowań.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Karty i interfejsy USB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Muzycy i streamerzy: interfejsy audio (np. Focusrite, Behringer) z wejściami mikrofonowymi i niską latencją.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Dźwięk cyfrowy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HDMI/DisplayPort do monitora i telewizora, USB i Bluetooth do słuchawek.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Budowa karty dźwiękowej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12541"/>
            <a:ext cx="1164729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58591"/>
            <a:ext cx="10377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Mikrofon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3729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83929" y="1823641"/>
            <a:ext cx="1164729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447429" y="1969691"/>
            <a:ext cx="1037729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Wzmacniacz wejściowy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4858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955058" y="1829991"/>
            <a:ext cx="1152029" cy="635000"/>
          </a:xfrm>
          <a:prstGeom prst="roundRect">
            <a:avLst>
              <a:gd name="adj" fmla="val 12000"/>
            </a:avLst>
          </a:prstGeom>
          <a:solidFill>
            <a:srgbClr val="FFDD8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012208" y="1969691"/>
            <a:ext cx="1037729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Przetwornik A/C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3287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513487" y="1823641"/>
            <a:ext cx="1164729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576987" y="1969691"/>
            <a:ext cx="1037729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Procesor / bufor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54416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084616" y="1829991"/>
            <a:ext cx="1152029" cy="635000"/>
          </a:xfrm>
          <a:prstGeom prst="roundRect">
            <a:avLst>
              <a:gd name="adj" fmla="val 12000"/>
            </a:avLst>
          </a:prstGeom>
          <a:solidFill>
            <a:srgbClr val="FFDD8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141766" y="1969691"/>
            <a:ext cx="1037729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Przetwornik C/A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12845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643045" y="1912541"/>
            <a:ext cx="1164729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706545" y="2058591"/>
            <a:ext cx="10377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Wzmacniacz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883973" y="20046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0214173" y="1912541"/>
            <a:ext cx="1164729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277673" y="2058591"/>
            <a:ext cx="103772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Słuchawki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27253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047750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Mikser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47750" y="32174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Łączy sygnały z różnych źródeł i reguluje ich głośność.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402634" y="27253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4637584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Interfejs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37584" y="32174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Dawniej ISA i PCI, dziś PCIe, USB lub wbudowany w chipset (HD Audio).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992467" y="27253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8227417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MIDI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27417" y="32174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Złącze do instrumentów elektronicznych — dziś zwykle przez USB.</a:t>
            </a:r>
          </a:p>
        </p:txBody>
      </p:sp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07656"/>
            <a:ext cx="10566400" cy="1397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282950" y="4488656"/>
            <a:ext cx="990600" cy="635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50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A/C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45450" y="4488656"/>
            <a:ext cx="990600" cy="635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500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C/A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492250" y="5276056"/>
            <a:ext cx="1435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2F6FD0"/>
                </a:solidFill>
                <a:latin typeface="Arial"/>
              </a:rPr>
              <a:t>analogowy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9150" y="5276056"/>
            <a:ext cx="1689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cyfrowy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302750" y="5276056"/>
            <a:ext cx="1117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2F6FD0"/>
                </a:solidFill>
                <a:latin typeface="Arial"/>
              </a:rPr>
              <a:t>analogowy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TEORIA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Próbkowanie i kwantyzacja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Częstotliwość próbkowania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Ile razy na sekundę mierzymy sygnał: 44,1 kHz (CD), 48 kHz (wideo), 96 i 192 kHz (studio).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Rozdzielczość (głębia)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Ile bitów na próbkę: 16 bitów = 65 536 poziomów, 24 bity — ponad 16 mln.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Twierdzenie o próbkowaniu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Nyquist–Shannon (Kotielnikow): próbkujemy z częstotliwością co najmniej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2×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wyższą niż najwyższa w sygnale.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8A5A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Ucho słyszy do ok.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20 kHz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→ 2 × 20 kHz = 40 kHz; 44,1 kHz ma zapas na filtr. Każdy bit głębi to ok. 6 dB dynamiki: 16 bit ≈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96 dB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43797"/>
            <a:ext cx="10566400" cy="14351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39800" y="5550297"/>
            <a:ext cx="3213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Próbkowanie: pomiar co stały odstęp czasu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6200" y="5550297"/>
            <a:ext cx="4102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Kwantyzacja: zaokrąglenie do najbliższego poziomu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Złącza analogowe — kolory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83966"/>
          <a:ext cx="7213600" cy="20764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4800600"/>
              </a:tblGrid>
              <a:tr h="2921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Kolor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2952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różowy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wejście mikrofonowe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niebieski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wejście liniowe (line-in)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zielony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wyjście słuchawek / przednich głośników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czarny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tylne głośniki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84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pomarańczowy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centralny i subwoofer (lub S/PDIF)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52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szary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boczne głośniki (7.1)</a:t>
                      </a:r>
                    </a:p>
                  </a:txBody>
                  <a:tcPr marL="127000" marT="57150" marR="127000" marB="5715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200" y="1874441"/>
            <a:ext cx="3048000" cy="20955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812800" y="4274741"/>
            <a:ext cx="10566400" cy="1460500"/>
          </a:xfrm>
          <a:prstGeom prst="roundRect">
            <a:avLst>
              <a:gd name="adj" fmla="val 52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12800" y="4274741"/>
            <a:ext cx="38100" cy="1460500"/>
          </a:xfrm>
          <a:prstGeom prst="rect">
            <a:avLst/>
          </a:prstGeom>
          <a:solidFill>
            <a:srgbClr val="8A5A0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79500" y="4791670"/>
            <a:ext cx="6248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Wtyk jack 3,5 mm: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TRS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(stereo: końcówka L, pierścień R, tuleja masa),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TRRS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(słuchawki z mikrofonem, standard CTIA).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600" y="4401741"/>
            <a:ext cx="35560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74050" y="4414441"/>
            <a:ext cx="1371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masa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29750" y="4414441"/>
            <a:ext cx="863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77450" y="4414441"/>
            <a:ext cx="8636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4050" y="5049441"/>
            <a:ext cx="9525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mik.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010650" y="5049441"/>
            <a:ext cx="7493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masa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544050" y="5049441"/>
            <a:ext cx="673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01250" y="5049441"/>
            <a:ext cx="7239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75550" y="4655741"/>
            <a:ext cx="863600" cy="3048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4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TRS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75550" y="5290741"/>
            <a:ext cx="863600" cy="3048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4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TRRS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Dźwięk cyfrowy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S/PDIF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Koncentryczny (RCA) lub optyczny (TOSLINK) — dźwięk wielokanałowy do amplitunera.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HDMI / DisplayPort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Dźwięk razem z obrazem; eARC przenosi dźwięk z telewizora do soundbara.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USB Audio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Zewnętrzne karty, mikrofony i słuchawki — przetwornik jest w urządzeniu, poza zakłóceniami z komputera.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Bluetooth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Kodeki SBC, AAC, aptX, LDAC, a w LE Audio — LC3 (lekcja o Bluetooth).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FORMATY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Kanały i dźwięk przestrzenny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56000"/>
                <a:gridCol w="2413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System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Kanały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8A5A0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Mono / stereo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/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podstawowe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5.1 / 7.1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 / 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kino domowe, gry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Dolby Digital (AC-3)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5.1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DVD, telewizja; kompresja stratna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Dolby Atmos, DTS:X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obiekty dźwiękowe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dźwięk z góry, niezależny od liczby głośników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Dźwięk przestrzenny w słuchawkach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 → wirtualne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HRTF, Windows Sonic, Spatial Audio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MUZYKA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Synteza dźwięku i MIDI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Synteza FM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Modulacja częstotliwości — charakterystyczny dźwięk gier z lat 80. i 90. (Sound Blaster, Sega Mega Drive).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Wavetable / próbki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Odtwarzanie nagranych dźwięków instrumentów — dużo bardziej realistyczne.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MIDI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 dźwięk, tylko </a:t>
            </a:r>
            <a:r>
              <a:rPr sz="1200" b="1" i="0" u="none">
                <a:solidFill>
                  <a:srgbClr val="8A5A00"/>
                </a:solidFill>
                <a:latin typeface="Arial"/>
              </a:rPr>
              <a:t>komendy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: nuta, głośność, instrument. MIDI 1.0 (1983), MIDI 2.0 (2020).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8A5A00"/>
                </a:solidFill>
                <a:latin typeface="Arial"/>
              </a:rPr>
              <a:t>PARAMETRY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ocenić jakość audio?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SNR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Stosunek sygnału do szumu w dB — im więcej, tym ciszej w przerwach. Dobre wyjścia: powyżej 110 dB.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THD+N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Zniekształcenia i szum w % — im mniej, tym wierniej.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Latencja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Opóźnienie przetwarzania — dla muzyków kilka ms. Sterowniki ASIO (Windows), Core Audio (macOS), PipeWire / JACK (Linux).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Impedancja słuchawek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Słuchawki 250–300 Ω potrzebują mocniejszego wzmacniacza niż wbudowany w płytę.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10 · Dźwięk w komputerze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DD8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252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płyta CD używa próbkowania 44,1 kHz?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50264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Oblicz przepływność dźwięku 48 kHz, 24 bity, stereo.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6185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Do którego gniazda podłączysz mikrofon, a do którego słuchawki?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3621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plik MIDI od pliku WAV?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specyfikacja PC 99, MIDI Association, Dolby, dokumentacja producentów kodeków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10: Karta dźwiękowa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