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z dwóch lekcji o chłodzeniu. Tu fizyka i rodzaje technologii; praktyczny dobór i montaż — w lekcji 14 (Chłodzenie sprzętu).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Komputer 800 W pod obciążeniem to jak mały grzejnik elektryczny. Dlatego latem w pracowni robi się gorąco.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Przewodność cieplna: miedź ok. 400 W/(m·K), aluminium ok. 237 W/(m·K), pasta termiczna tylko kilka–kilkanaście — dlatego warstwa pasty ma być cienka.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Pierwsze procesory wystarczało chłodzić samym radiatorem. Dziś praktycznie każde chłodzenie powietrzne ma ciepłowody.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Pasta wypełnia mikroskopijne nierówności między procesorem a radiatorem — powietrze przewodzi ciepło bardzo słabo. Ciekły metal tylko dla doświadczonych.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opisywała te elementy przy okazji chłodzenia wodnego w ogóle (np. w samochodach). W komputerze zasada jest ta sama.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Ze starej prezentacji: woda jest tanim i skutecznym medium, ale sprzyja glonom — dlatego dodaje się środki biobójcze. Pompa AIO ma ograniczoną żywotność (zwykle kilka lat).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Stare wentylatory do dysków twardych praktycznie zniknęły — zwykle wystarcza przepływ powietrza przez obudowę.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Throttling to mechanizm obronny: procesor obniża taktowanie, żeby nie przekroczyć bezpiecznej temperatury (TjMax).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Moduł Peltiera pojawił się w starej prezentacji o obudowach. Chłodzenie zanurzeniowe i cieczą bezpośrednio na układach staje się standardem w serwerowniach AI.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korozja galwaniczna — aluminium ulega rozkładowi w obecności miedzi i elektrolitu.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Budowa komputera · Lekcja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Chłodzenie komputera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Skąd bierze się ciepło i jak je odprowadzić — fizyka i technologie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Skąd tyle ciepła?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65–250 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typowy pobór mocy procesora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do 575 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karta graficzna (RTX 5090)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≈ 100%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energii elektrycznej zamienia się w ciepło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408561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Zbyt wysoka temperatura powoduje </a:t>
            </a:r>
            <a:r>
              <a:rPr sz="1500" b="1" i="0" u="none">
                <a:solidFill>
                  <a:srgbClr val="0F766E"/>
                </a:solidFill>
                <a:latin typeface="Arial"/>
              </a:rPr>
              <a:t>throttling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(spadek taktowania), niestabilność i krótszą żywotność elementów.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FIZYKA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Trzy drogi przepływu ciepła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Przewodzenie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Przez materiał: z procesora przez pastę do radiatora. Miedź przewodzi lepiej niż aluminium.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Konwekcja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Unoszenie ciepła przez przepływające powietrze lub ciecz — wentylator ją wymusza.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Promieniowanie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Emisja podczerwieni — w komputerze ma niewielkie znaczenie.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51812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Chłodzenie to łańcuch: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układ → pasta → radiator → powietrze/ciecz → otoczenie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Najsłabsze ogniwo decyduje o temperaturze.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343797"/>
            <a:ext cx="6350000" cy="149860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7518400" y="4580136"/>
            <a:ext cx="165100" cy="165100"/>
          </a:xfrm>
          <a:prstGeom prst="roundRect">
            <a:avLst>
              <a:gd name="adj" fmla="val 23076"/>
            </a:avLst>
          </a:prstGeom>
          <a:solidFill>
            <a:srgbClr val="E8743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785100" y="4563666"/>
            <a:ext cx="206216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przewodzenie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przez metal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18400" y="4867077"/>
            <a:ext cx="165100" cy="165100"/>
          </a:xfrm>
          <a:prstGeom prst="roundRect">
            <a:avLst>
              <a:gd name="adj" fmla="val 23076"/>
            </a:avLst>
          </a:prstGeom>
          <a:solidFill>
            <a:srgbClr val="0F766E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785100" y="4850606"/>
            <a:ext cx="232509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konwekcja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strumień powietrza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18400" y="5154017"/>
            <a:ext cx="165100" cy="165100"/>
          </a:xfrm>
          <a:prstGeom prst="roundRect">
            <a:avLst>
              <a:gd name="adj" fmla="val 23076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785100" y="5137547"/>
            <a:ext cx="212199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powietrze ogrzane przez żebra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18400" y="5440958"/>
            <a:ext cx="165100" cy="165100"/>
          </a:xfrm>
          <a:prstGeom prst="roundRect">
            <a:avLst>
              <a:gd name="adj" fmla="val 23076"/>
            </a:avLst>
          </a:prstGeom>
          <a:solidFill>
            <a:srgbClr val="D9468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785100" y="5424488"/>
            <a:ext cx="229096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promieniowanie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podczerwień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Radiator, ciepłowód i komora parowa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0900" cy="2818011"/>
          </a:xfrm>
          <a:prstGeom prst="roundRect">
            <a:avLst>
              <a:gd name="adj" fmla="val 360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1000" cy="1143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315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Radiator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623866"/>
            <a:ext cx="29591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Ożebrowanie zwiększa powierzchnię oddawania ciepła. Aluminium lub miedź.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6900" y="1874441"/>
            <a:ext cx="3390900" cy="2818011"/>
          </a:xfrm>
          <a:prstGeom prst="roundRect">
            <a:avLst>
              <a:gd name="adj" fmla="val 360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1850" y="2083991"/>
            <a:ext cx="2921000" cy="1143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1850" y="3315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Ciepłowód (heatpipe)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1850" y="36238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Rurka z cieczą: paruje przy źródle ciepła, skrapla się przy żebrach. Przenosi ciepło wielokrotnie lepiej niż lita miedź.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01000" y="1874441"/>
            <a:ext cx="3390900" cy="2818011"/>
          </a:xfrm>
          <a:prstGeom prst="roundRect">
            <a:avLst>
              <a:gd name="adj" fmla="val 360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950" y="2083991"/>
            <a:ext cx="2921000" cy="1143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35950" y="3315891"/>
            <a:ext cx="2959100" cy="438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Komora parowa (vapor chamber)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5950" y="3842941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Płaski „ciepłowód” — rozprowadza ciepło po dużej powierzchni. Karty graficzne, laptopy, telefony.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MATERIAŁY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Materiały termoprzewodzące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56000"/>
                <a:gridCol w="3302000"/>
                <a:gridCol w="370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Materiał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Pasta silikonowa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tania, słabsza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wysycha szybciej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Pasta ceramiczna / z metalami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dobry stosunek ceny do jakości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przewodzi prądu (ceramiczna)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Ciekły metal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najlepsze przewodzenie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przewodzi prąd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niszczy aluminium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Termopady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gotowe podkładki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pamięci VRAM, VRM, dyski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Materiał zmiennofazowy (np. PTM7950)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topnieje w temp. pracy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trwały, popularny w laptopach i GPU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742" y="4338241"/>
            <a:ext cx="4572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1742" y="5493941"/>
            <a:ext cx="520491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Bez pasty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w szczelinach powietrze, ciepło płynie tylko przez punkty styku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8159" y="4338241"/>
            <a:ext cx="4572000" cy="1079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98159" y="5493941"/>
            <a:ext cx="4610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Z pastą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szczeliny wypełnione, ciepło płynie całą powierzchnią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CHŁODZENIE CIECZĄ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Elementy układu chłodzenia cieczą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0566400" cy="406400"/>
          </a:xfrm>
          <a:prstGeom prst="roundRect">
            <a:avLst>
              <a:gd name="adj" fmla="val 18750"/>
            </a:avLst>
          </a:prstGeom>
          <a:solidFill>
            <a:srgbClr val="7FE3D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88741"/>
            <a:ext cx="1024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Blok wodny — wymiennik ciepła na procesorze lub GPU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443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649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Pompa — wymusza obieg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Chłodnica z wentylatorami — oddaje ciepło do powietrza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Zbiornik wyrównawczy — uzupełnia płyn, ułatwia odpowietrzenie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Węże lub rurki i złączki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CHŁODZENIE CIECZĄ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AIO czy układ własny (custom)?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3683000"/>
                <a:gridCol w="459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AIO (All-in-One)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Custom loop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Montaż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gotowy, zamknięty zestaw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składany samodzielnie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umiarkowana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Konserwacja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praktycznie brak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wymiana płynu co 1–2 lata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Wydajność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dobra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najwyższa, można chłodzić CPU i GPU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Ryzyko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niskie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wyciek przy złym montażu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Nie używamy zwykłej wody z kranu: </a:t>
            </a:r>
            <a:r>
              <a:rPr sz="1200" b="1" i="0" u="none">
                <a:solidFill>
                  <a:srgbClr val="0F766E"/>
                </a:solidFill>
                <a:latin typeface="Arial"/>
              </a:rPr>
              <a:t>glony, osady i korozja galwaniczna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(miedź + aluminium). Stosuje się gotowe płyny z inhibitorami.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CO JESZCZE SIĘ GRZEJE?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Chłodzenie pozostałych podzespołów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Karta graficzna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2–3 wentylatory i duży radiator z ciepłowodami. Chłodzi też pamięć VRAM i sekcję zasilania.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Dyski NVMe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PCIe 5.0 wymagają radiatora — bez niego zwalniają. Starsze zwykle wystarczy przepływ powietrza.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Pamięć RAM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Radiatory na modułach głównie dla wyglądu; DDR5 grzeje się bardziej (układ PMIC na module).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Sekcja zasilania (VRM)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Radiatory przy gnieździe procesora — ważne przy mocnych CPU.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URZĄDZENIA MOBILNE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Laptopy i smartfony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Laptopy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Ciepłowody i małe wentylatory; łatwo o przegrzewanie przy zakurzonych kratkach.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Smartfony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Brak wentylatora: grafit, komory parowe, obudowa jako radiator. Przy grzaniu — throttling.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Konstrukcje pasywne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MacBook Air, tablety, mini PC — cisza kosztem wydajności przy długim obciążeniu.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CIEKAWOSTKI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Chłodzenie ekstremalne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Ciekły azot (LN2)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−196 °C: bicie rekordów podkręcania. Tylko na chwilę, z izolacją przed skraplaniem wody.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Ogniwo Peltiera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Półprzewodnik „pompuje” ciepło na jedną stronę. Mało wydajny, ryzyko kondensacji.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Chłodzenie zanurzeniowe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Całe serwery w nieprzewodzącej cieczy — centra danych AI.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3 · Chłodzenie: podstawy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FE3D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83463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warstwa pasty termicznej powinna być cienka?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189130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działa ciepłowód?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4485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w chłodzeniu cieczą nie łączy się miedzi z aluminium?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32065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to jest throttling i kiedy się pojawia?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specyfikacje producentów (Intel, AMD, NVIDIA), materiały producentów chłodzeń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3: Chłodzenie komputera — podstawy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