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Temat nowy — w dawnych prezentacjach nie było lekcji o łączeniu aplikacji z bazą, a jest w podstawie programowej (INF.03 i INF.04) i na części praktycznej egzaminu. Przykłady PHP uruchomione na PHP 8 z bazą sklep na serwerze testowym. Część o ORM jest przeglądowa — szczegóły na przedmiocie o aplikacjach webowych.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XAMPP wszystko działa na jednym komputerze (Apache + PHP + MariaDB). Na hostingu baza bywa na osobnym serwerze — wtedy w DSN podaje się jego adres zamiast localhost.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funkcje z arkuszy: mysqli_connect, mysqli_query, mysqli_fetch_row / mysqli_fetch_array / mysqli_fetch_assoc, mysqli_num_rows, mysqli_close. Warto przećwiczyć z uczniami dokładnie ten zestaw.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mysqli działa tylko z MySQL/MariaDB, ale ma też styl obiektowy i zapytania przygotowane. PDO jest dziś standardem w nowych projektach i w frameworkach (Laravel, Symfony). Hasło z zmiennej środowiskowej albo pliku .env nie trafia przypadkiem do repozytorium Git.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htmlspecialchars przy wypisywaniu chroni przed wstrzyknięciem HTML/JavaScript do strony (XSS) — to druga strona tej samej zasady: dane to nie kod. NULL z bazy w PHP staje się null (np. miasto klientki nr 7).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Odpowiednik procedury zloz_zamowienie z lekcji 2.07, tym razem w aplikacji. rowCount() po UPDATE zwraca liczbę zmienionych wierszy — sprawdzone: obniżka cen w kategorii 3 zmieniła 3 wiersze. Warunek stan &gt;= ? w UPDATE chroni przed sprzedażą brakującego towaru także przy równoległych zamówieniach (lekcja 2.08).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Kod Eloquent jest przykładem ilustracyjnym (nie był uruchamiany w środowisku testowym). Pod spodem drugie wywołanie zamienia się na: SELECT * FROM produkty WHERE cena &lt; ? ORDER BY cena.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Dobra praktyka: włączyć w trakcie programowania podgląd wykonywanych zapytań (np. Laravel Debugbar, dziennik zapytań) i sprawdzać, ile zapytań generuje jedna strona.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Niezależnie od narzędzia obowiązują zasady z lekcji 2.12: parametry zamiast sklejania, osobne konto bazy, transakcje dla operacji wielokrokowych.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duplikat e-maila zgłosi PDOException z kodem SQLSTATE 23000 (naruszenie UNIQUE) — można go przechwycić i pokazać przyjazny komunikat.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mapowanie obiektowo-relacyjne; problem N+1 zapytań przy ładowaniu powiązanych obiektów w pętli.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Baza danych w aplikacji: PHP, PDO i ORM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mysqli z egzaminu INF.03 do PDO z transakcjami i bibliotek ORM w nowoczesnych frameworkach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ARCHITEKTURA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strona pobiera dane z bazy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Przeglądarka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wysyła żądanie, np. GET /produkty.php?kat=2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Serwer WWW + PHP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łączy się z bazą jako konto aplikacji, wykonuje zapytanie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Serwer bazy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MySQL / MariaDB zwraca wiersze wyniku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197534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PHP → HTML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wiersze zamienione na listę lub tabelę wracają do przeglądarki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2836962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Przeglądarka nigdy nie łączy się z bazą bezpośrednio. Hasło do bazy jest tylko w kodzie na serwerze — najlepiej w osobnym pliku konfiguracyjnym poza katalogiem publicznym.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mysqli w stylu proceduralnym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$conn = mysqli_connect(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'sklep'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mysqli_set_charset($conn,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'utf8mb4'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$wynik = mysqli_query($conn,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"SELECT nazwa, cena FROM produkty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while ($w = mysqli_fetch_assoc($wynik)) 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echo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"&lt;li&gt;{$w['nazwa']} — {$w['cena']} zł&lt;/li&gt;"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52184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mysqli_close($conn);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Wygenerowany HTML (serwer testowy)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1460" y="1894780"/>
            <a:ext cx="4617740" cy="897334"/>
          </a:xfrm>
          <a:prstGeom prst="roundRect">
            <a:avLst>
              <a:gd name="adj" fmla="val 849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761460" y="1894780"/>
            <a:ext cx="50800" cy="89733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015460" y="2053530"/>
            <a:ext cx="419229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&lt;li&gt;Monitor 27" IPS 165 Hz — 1149.00 zł&lt;/li&gt;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5460" y="2246809"/>
            <a:ext cx="419229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&lt;li&gt;Monitor 32" OLED 240 Hz — 4599.00 zł&lt;/li&gt;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5460" y="2440087"/>
            <a:ext cx="419229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&lt;li&gt;Monitor 24" biurowy — 599.00 zł&lt;/li&gt;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90060" y="2944515"/>
            <a:ext cx="4427240" cy="15335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ten schemat pojawia się w arkuszach części praktycznej INF.03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zapytanie stałe, bez danych od użytkownika — wtedy mysqli_query wystarczy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 danymi z formularza: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mysqli_prepare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albo PDO (lekcja 2.12)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Połączenie, które warto zapamiętać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969022"/>
          </a:xfrm>
          <a:prstGeom prst="roundRect">
            <a:avLst>
              <a:gd name="adj" fmla="val 25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690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// config.php — poza katalogiem public_html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$pdo = new PDO(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'mysql:host=localhost;dbname=sklep;charset=utf8mb4'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'sklep_app'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getenv(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'DB_PASS'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PDO::ATTR_ERRMODE            =&gt; PDO::ERRMODE_EXCEPTION,  // błędy jako wyjątki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PDO::ATTR_DEFAULT_FETCH_MODE =&gt; PDO::FETCH_ASSOC,        // tablice z nazwami kolumn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PDO::ATTR_EMULATE_PREPARES   =&gt; false,                   // przygotowuje serwer bazy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2183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]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4279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4876502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PDO (PHP Data Objects) działa z wieloma systemami — zmiana MySQL na PostgreSQL czy SQLite to głównie zmiana pierwszego argumentu (DSN).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ODCZYT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fetch, fetchAll, fetchColumn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$st = $pdo-&gt;prepare(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'SELECT nazwa, cena FROM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cena &lt; ?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cena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$st-&gt;execute([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foreach ($st as $p) 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echo htmlspecialchars($p[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': 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$p[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"\n"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$ile = $pdo-&gt;query(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'SELECT COUNT(*) FROM klienci'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-&gt;fetchColumn();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(serwer testowy)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56400" y="1894780"/>
            <a:ext cx="4622800" cy="1164431"/>
          </a:xfrm>
          <a:prstGeom prst="roundRect">
            <a:avLst>
              <a:gd name="adj" fmla="val 65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756400" y="1894780"/>
            <a:ext cx="50800" cy="116443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010400" y="2053530"/>
            <a:ext cx="4197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Mysz bezprzewodowa: 129.00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0400" y="2265263"/>
            <a:ext cx="4197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Hub USB-C 7w1: 189.00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0400" y="2476996"/>
            <a:ext cx="4197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Słuchawki z mikrofonem: 259.00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0400" y="2688729"/>
            <a:ext cx="4197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klientów: 10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6756400" y="3211612"/>
          <a:ext cx="4622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80220"/>
                <a:gridCol w="254258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Zwraca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fetch()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wiersz lub false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fetchAll()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tablicę wszystkich wierszy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fetchColumn()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jedną wartość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TRANSAKCJE W PDO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beginTransaction, commit, rollBack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3989784"/>
          </a:xfrm>
          <a:prstGeom prst="roundRect">
            <a:avLst>
              <a:gd name="adj" fmla="val 19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8978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try 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05509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$pdo-&gt;beginTransaction();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98787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92065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$pdo-&gt;prepare(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'INSERT INTO zamowienia (id_klienta, data_zamowienia) VALUES (?, NOW())'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5343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-&gt;execute([$idKlienta]);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78621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$idZam = $pdo-&gt;lastInsertId();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71899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5177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$poz = $pdo-&gt;prepare(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'INSERT INTO pozycje_zamowienia VALUES (?, ?, ?, ?)'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8455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$upd = $pdo-&gt;prepare(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'UPDATE produkty SET stan = stan - ? WHERE id_produktu = ? AND stan &gt;= ?'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51734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foreach ($koszyk as $p) 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745012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$poz-&gt;execute([$idZam, $p[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 $p[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'ile'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 $p[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]]);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938290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$upd-&gt;execute([$p[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'ile'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 $p[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 $p[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'ile'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]]);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131568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if ($upd-&gt;rowCount() === 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 throw new RuntimeException(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'Brak towaru'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324846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518124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$pdo-&gt;commit();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711402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 catch (Throwable $e) {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6800" y="4904680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$pdo-&gt;rollBack();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66800" y="5097959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throw $e;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6800" y="5291237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ORM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Tabele jako klasy, wiersze jako obiekty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355082"/>
          </a:xfrm>
          <a:prstGeom prst="roundRect">
            <a:avLst>
              <a:gd name="adj" fmla="val 227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5508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Laravel (Eloquent) — model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class Produkt extends Model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protected $table =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'produkty'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protected $primaryKey =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'id_produktu'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public function kategoria()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return $this-&gt;belongsTo(Kategoria::class,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          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'id_kategorii'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24229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44480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$tanie = Produkt::where(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'&lt;'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64730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-&gt;orderBy(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)-&gt;get();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77000" y="1653480"/>
            <a:ext cx="4940300" cy="183991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ORM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(Object-Relational Mapping) tłumaczy obiekty na zapytania SQL i z powrotem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mniej powtarzalnego kodu, zapytania przygotowane z automatu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relacje jako metody: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$produkt-&gt;kategoria-&gt;nazwa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popularne: Eloquent i Doctrine (PHP), Entity Framework (C#), Hibernate (Java), SQLAlchemy i Django ORM (Python), Prisma (JavaScript)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ORM nie zwalnia ze znajomości SQL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42555"/>
          </a:xfrm>
          <a:prstGeom prst="roundRect">
            <a:avLst>
              <a:gd name="adj" fmla="val 325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42555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N+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zapytanie o zamówienia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+ po jednym o klienta dla KAŻDEGO zamówienia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foreach (Zamowienie::all() as $z) 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echo $z-&gt;klient-&gt;nazwisko;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zapytania zamiast N+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foreach (Zamowienie::with(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'klient'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)-&gt;get() as $z) 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echo $z-&gt;klient-&gt;nazwisko;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653480"/>
            <a:ext cx="51308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4579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Problem N+1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57950" y="2144911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niewinna pętla generuje setki zapytań (lekcja 2.10) — „eager loading” to naprawia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48400" y="2908102"/>
            <a:ext cx="51308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457950" y="3092252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Raporty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57950" y="3399532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złożone zestawienia z GROUP BY i funkcjami okna często łatwiej napisać w czystym SQL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8400" y="4162723"/>
            <a:ext cx="51308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457950" y="4346873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Migracje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57950" y="4654153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ORM-y zapisują zmiany struktury bazy jako pliki w kodzie — cały zespół ma tę samą bazę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Który sposób kiedy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4015184"/>
                <a:gridCol w="3381375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Sposób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Zalety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mysqli (proceduralnie)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prosty, jest w arkuszach CKE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egzamin INF.03, małe skrypty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PDO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 baz, wyjątki, wygodne parametry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własne projekty bez frameworka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ORM (Eloquent, Doctrine)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szybkie pisanie, relacje, migracje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projekty w Laravel / Symfony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czysty SQL w ORM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pełna kontrola, wydajność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raporty i trudne zapytania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59839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w mysqli skrypt wyświetlający produkty z wybranej kategorii w tabeli HTML (format jak na egzaminie).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03480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Przepisz go na PDO z zapytaniem przygotowanym i kategorią wybieraną z listy &lt;select&gt;.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76218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formularz rejestracji klienta (INSERT) z walidacją adresu e-mail i komunikatem o duplikacie.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80915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Zaimplementuj składanie zamówienia z koszyka w jednej transakcji PDO.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44021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chętnych: utwórz projekt Laravel, model Produkt i stronę z listą produktów przez Eloquent.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13 · PHP, PDO i ORM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71641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mysqli od PDO?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74427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opcje ERRMODE_EXCEPTION i FETCH_ASSOC?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88761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wykonać kilka zapytań jako jedną transakcję w PDO?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18378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to jest ORM i jaki problem wydajności może powodować?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PHP 8: PDO, mysqli; dokumentacja Laravel: Eloquent ORM; arkusze egzaminacyjne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2.13: PHP, PDO i ORM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