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łączy PHP obiektowy (2.12) i PDO (2.08) w jedną uporządkowaną aplikację. Cały kod ze slajdów to jeden działający projekt (sklep z produktami), uruchomiony na PHP 8.3 z wbudowanym serwerem i bazą MariaDB 10.11 — wyniki curl i strony HTML na slajdach to prawdziwe odpowiedzi tego projektu. Po tej lekcji uczniom łatwiej zrozumieć Laravel (2.14) i React (2.15).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 wyglądają skrypty z arkuszy INF.03 i to jest w porządku dla jednej strony. Problem zaczyna się przy dziesięciu podstronach. Pytanie do klasy: co trzeba zmienić w takim pliku, gdy zmieni się nazwa kolumny w bazie?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MVC opisano w latach 70. dla aplikacji okienkowych; w webie stało się standardem przez frameworki (Laravel, Symfony, Django, Rails, ASP.NET MVC). Typowy błąd: zapytania SQL w widoku. Zasada: widok dostaje gotowe dane.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Warunki !-f i !-d przepuszczają istniejące pliki (CSS, obrazki) bez PHP. W wbudowanym serwerze PHP ten sam efekt daje: php -S localhost:8000 -t public public/index.php. Laravel ma dokładnie taki układ: katalog public z index.php.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Trasa = metoda HTTP + wzorzec adresu → klasa i metoda kontrolera. {id} zamieniamy na grupę (\d+), więc /produkty/abc nie pasuje i dostajemy 404. Metody get() i post() tylko zapisują trasy w tablicy $trasy. Ładne adresy (/produkty/2 zamiast produkt.php?id=2) lepiej wyglądają i lepiej się indeksują.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Model można testować bez przeglądarki — to duża zaleta. Pełny model ma też metodę dodaj() z INSERT i lastInsertId(), użyjemy jej w API. Pytanie: gdzie umieścić sprawdzenie, czy cena nie jest ujemna? (W modelu albo w kontrolerze — ale nie w widoku.)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Składnia alternatywna (foreach: … endforeach;) i skrót &lt;?= ?&gt; to „język szablonów” PHP. Każdy tekst z bazy przechodzi przez htmlspecialchars — w Laravelu robi to automatycznie {{ }} w Blade. Funkcja db() zwraca jedno wspólne połączenie PDO (wzorzec z lekcji 2.08).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Podglądy pokazują dokładnie ten HTML, który zwrócił projekt uruchomiony na serwerze testowym (php -S z bazą MariaDB). Adres /produkty/99 zwraca widok 404 z kodem odpowiedzi 404, a /kontakt — komunikat routera „Nie znaleziono strony”.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REST (Representational State Transfer) to styl, a nie biblioteka. GET nie może niczego zmieniać — przeglądarki, roboty i pamięci podręczne mogą wywoływać go wielokrotnie. PUT i DELETE są idempotentne: powtórzone dają ten sam stan. Formularz HTML wysyła tylko GET i POST — PUT/PATCH/DELETE wysyła się z JavaScriptu (fetch) lub narzędzi.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Grupy: 2xx sukces, 3xx przekierowanie, 4xx błąd klienta, 5xx błąd serwera. Typowy błąd: zwracanie 200 z treścią {"error": …} — wtedy fetch i narzędzia uznają to za sukces. Nazwa 422 w aktualnej specyfikacji HTTP (RFC 9110) to „Unprocessable Content”.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Dane JSON nie trafiają do $_POST — czyta się je z php://input i dekoduje json_decode(…, true) do tablicy. Kontroler API używa tego samego modelu co strona HTML — to właśnie zysk z MVC. JSON_UNESCAPED_UNICODE zostawia polskie znaki czytelne zamiast \u0142.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skrócone o nagłówki Host, Date, Connection i X-Powered-By — reszta jest prawdziwą odpowiedzią projektu. Ciekawostka: wbudowany serwer PHP 8.3 przy kodzie 422 pisze w wierszu statusu „422 Unknown Status Code” — kod jest poprawny, Apache poda pełną nazwę. W PowerShellu polecenie curl bywa aliasem; pewniej pisać curl.exe. Zadanie: niech uczniowie wyślą POST z pustą nazwą i sprawdzą kod 422.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Podgląd to prawdziwe wykonanie tego kodu w Chromium z żądaniem do lokalnego serwera PHP (inny port, więc serwer wysyłał nagłówek Access-Control-Allow-Origin — CORS z lekcji 2.03). Gdy strona i API są w tym samym projekcie, CORS nie jest potrzebny. Tak samo dane pobiera React w lekcji 2.15.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DELETE z curl: curl -i -X DELETE localhost:8000/api/produkty/5. Zad. 4: (float) $w['cena'] w array_map w modelu albo CAST w SQL. Zad. 5 łączy lekcje 2.02, 2.03 i dzisiejszą.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3: POST i 201 Created z nagłówkiem Location. Odp. 4: 404 — nie ma zasobu; 422 — zasób/adres jest dobry, ale dane nie przeszły walidacji. Odp. 5: json_decode(file_get_contents('php://input'), true).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Architektura aplikacji: MVC i REST API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Model, widok, kontroler, front controller i routing — a potem ta sama aplikacja jako API w JSON, testowane curl-em i czytane przez fetch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PUNKT WYJŚCIA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Jeden plik, który robi wszystko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PDO(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'mysql:...'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walidacja + INSERT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query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'SELECT * FROM produkty'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&gt;Produkty&lt;/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... i tak 600 linii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653480"/>
            <a:ext cx="51308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Trudno znaleźć błąd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7950" y="2144911"/>
            <a:ext cx="47498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SQL, logika i HTML przemieszane w każdej linii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2712541"/>
            <a:ext cx="51308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57950" y="289669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Trudno zmienić wygląd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57950" y="3203972"/>
            <a:ext cx="47498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grafik musi grzebać w kodzie z zapytaniami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3771602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57950" y="395575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Nie da się użyć ponownie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7950" y="4263033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 sama lista potrzebna jako JSON dla aplikacji mobilnej = kopiuj-wklej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WZORZEC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MVC — model, widok, kontroler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394222"/>
          </a:xfrm>
          <a:prstGeom prst="roundRect">
            <a:avLst>
              <a:gd name="adj" fmla="val 546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Żądanie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148848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GET /produkty/2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207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394222"/>
          </a:xfrm>
          <a:prstGeom prst="roundRect">
            <a:avLst>
              <a:gd name="adj" fmla="val 546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Front controller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78930"/>
            <a:ext cx="1488480" cy="8227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plik public/index.php przyjmuje każde żądanie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207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394222"/>
          </a:xfrm>
          <a:prstGeom prst="roundRect">
            <a:avLst>
              <a:gd name="adj" fmla="val 546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Router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78930"/>
            <a:ext cx="148848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dopasowuje metodę i adres do akcji kontrolera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207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394222"/>
          </a:xfrm>
          <a:prstGeom prst="roundRect">
            <a:avLst>
              <a:gd name="adj" fmla="val 546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Kontroler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78930"/>
            <a:ext cx="148848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pobiera dane z modelu, wybiera widok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207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394222"/>
          </a:xfrm>
          <a:prstGeom prst="roundRect">
            <a:avLst>
              <a:gd name="adj" fmla="val 546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Odpowiedź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78930"/>
            <a:ext cx="148848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HTML z widoku albo JSON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30170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4858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Model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793133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dane i reguły: zapytania SQL, walidacja, obliczenia. Nic nie wie o HTML.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385766" y="330170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4595316" y="34858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Widok (View)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316" y="3793133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szablon HTML: tylko wypisywanie gotowych danych, pętle i escapowanie.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958733" y="330170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8168283" y="34858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Kontroler (Controller)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68283" y="3793133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„dyrygent”: czyta żądanie, woła model, przekazuje wynik do widoku.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12800" y="4693444"/>
            <a:ext cx="10566400" cy="760710"/>
          </a:xfrm>
          <a:prstGeom prst="roundRect">
            <a:avLst>
              <a:gd name="adj" fmla="val 1001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Rectangle 37"/>
          <p:cNvSpPr/>
          <p:nvPr/>
        </p:nvSpPr>
        <p:spPr>
          <a:xfrm>
            <a:off x="812800" y="4693444"/>
            <a:ext cx="50800" cy="76071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1066800" y="484584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66800" y="5061744"/>
            <a:ext cx="101473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Ten sam podział zobaczysz w Laravelu (lekcja 2.14):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routes/web.php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→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app/Http/Controllers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→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app/Models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→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resources/views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ORGANIZACJA PLIKÓW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Struktura projektu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631902"/>
          </a:xfrm>
          <a:prstGeom prst="roundRect">
            <a:avLst>
              <a:gd name="adj" fmla="val 20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3190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sklep/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├── app/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bootstrap.php    # wspólne funkcje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Router.php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Produkt.php      #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ProduktController.php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└── ApiController.php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├── views/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404.php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└── produkty/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    ├── lista.php    # widoki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    └── pokaz.php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637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└── public/              # katalog główny WWW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6847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├── index.php        # front controller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905673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└── .htaccess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77000" y="1653480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serwer WWW pokazuje światu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tylko public/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kod aplikacji i hasła są poza zasięgiem przeglądarki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każdy adres trafia do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index.php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który decyduje, co zrobić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dla Apache (XAMPP) przekierowanie robi plik .htaccess: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2915543"/>
            <a:ext cx="5130800" cy="1127522"/>
          </a:xfrm>
          <a:prstGeom prst="roundRect">
            <a:avLst>
              <a:gd name="adj" fmla="val 67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2915543"/>
            <a:ext cx="50800" cy="112752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307429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RewriteEngine 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327679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RewriteCond %{REQUEST_FILENAME} !-f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347930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RewriteCond %{REQUEST_FILENAME} !-d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68180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RewriteRule ^ index.php [QSA,L]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FRONT CONTROLLER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index.php i prosty router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9817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public/index.php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60070" cy="2997994"/>
          </a:xfrm>
          <a:prstGeom prst="roundRect">
            <a:avLst>
              <a:gd name="adj" fmla="val 25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99799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34109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27387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'/../app/bootstrap.php'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20665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3943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Router();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07221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[ProduktController::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'lista'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00499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'/produkty/{id}'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93777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[ProduktController::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'pokaz'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87055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'/api/produkty'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[ApiController::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'lista'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80334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post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'/api/produkty'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[ApiController::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'dodaj'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73612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66890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$sciezka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parse_url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'REQUEST_URI'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60168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PHP_URL_PATH);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53446"/>
            <a:ext cx="476002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dispatch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$sciezka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77670" y="1653480"/>
            <a:ext cx="513963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app/Router.php (fragment)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77670" y="1894780"/>
            <a:ext cx="5101530" cy="3577828"/>
          </a:xfrm>
          <a:prstGeom prst="roundRect">
            <a:avLst>
              <a:gd name="adj" fmla="val 21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77670" y="1894780"/>
            <a:ext cx="50800" cy="357782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18970" y="2040830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dispatch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$metoda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18970" y="2234109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    string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$sciezka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void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18970" y="2427387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18970" y="2620665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trasy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$metoda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[]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18970" y="2813943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$wzor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$akcja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18970" y="3007221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'#^'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str_replace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'{id}'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'(\d+)'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18970" y="3200499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  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$wzor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'$#'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18970" y="3393777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preg_match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$sciezka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18970" y="3587055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$klasa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$fn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$akcja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18970" y="3780334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$arg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array_map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'intval'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array_slice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18970" y="3973612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$klasa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$fn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(...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$arg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18970" y="4166890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518970" y="4360168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18970" y="4553446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18970" y="4746724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http_response_code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404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518970" y="4940002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'Nie znaleziono strony'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18970" y="5133280"/>
            <a:ext cx="470148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M JAK MODEL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Model: jedyne miejsce z SQL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4139704"/>
          </a:xfrm>
          <a:prstGeom prst="roundRect">
            <a:avLst>
              <a:gd name="adj" fmla="val 18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3970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Produkt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__construct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private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PDO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wszystkie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():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array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query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id, nazwa, cena FROM produkty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ORDER BY 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fetchAll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znajdz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(int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): ?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array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$this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* FROM produkty WHERE id = ?'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3711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39618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fetch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 ?: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42123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444629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90060" y="1653480"/>
            <a:ext cx="4427240" cy="19038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konstruktor z promocją właściwości (lekcja 2.12) — model dostaje gotowe połączenie PDO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zapytania przygotowane dla danych z zewnątrz (id z adresu)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?array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wynik albo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null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gdy produktu nie ma;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fetch()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zwraca wtedy false, 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?: null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zamienia to na null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zmiana nazwy kolumny = poprawka w jednym pliku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 I 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Kontroler wybiera widok, widok tylko wypisuje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app/ProduktController.php, bootstrap.php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3329682"/>
          </a:xfrm>
          <a:prstGeom prst="roundRect">
            <a:avLst>
              <a:gd name="adj" fmla="val 2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3296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ProduktController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33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458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lista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(): void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83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08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(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Produkt(db()))-&gt;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wszystkie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533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widok(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'produkty/lista'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558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583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608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33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658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widok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(string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array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[]): void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683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708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extract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['produkty' =&gt; …] → $produkty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7340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/../views/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$nazwa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.php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7590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views/produkty/lista.php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894780"/>
            <a:ext cx="5130800" cy="2519660"/>
          </a:xfrm>
          <a:prstGeom prst="roundRect">
            <a:avLst>
              <a:gd name="adj" fmla="val 302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1894780"/>
            <a:ext cx="50800" cy="251966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89700" y="20408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&gt;Produkty&lt;/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2433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4458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$produkty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26483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28508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"/produkty/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30533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2558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— 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number_format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((float)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4583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','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zł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9700" y="36608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89700" y="38633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89700" y="40658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EFEKT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 sama aplikacja w przeglądarce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06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GET / → ProduktController::lista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029200" cy="3073400"/>
          </a:xfrm>
          <a:prstGeom prst="roundRect">
            <a:avLst>
              <a:gd name="adj" fmla="val 24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016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305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16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localhost:8000/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016500" cy="27305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48400" y="1653480"/>
            <a:ext cx="506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GET /produkty/2 → ProduktController::pokaz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50292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5016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4305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416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localhost:8000/produkty/2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2231330"/>
            <a:ext cx="5016500" cy="15875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6248400" y="39775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3977580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4129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43458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Cudzysłów w nazwie „Monitor 27" IPS” trafił do HTML jako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&amp;quot;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to zasługa htmlspecialchars w widoku.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REST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Zasoby i metody HTTP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26456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73584"/>
                <a:gridCol w="2852837"/>
                <a:gridCol w="4015184"/>
                <a:gridCol w="2324795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Adres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Kod sukcesu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GET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lista produktów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GET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/api/produkty/5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produkt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dodanie nowego (dane w treści)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201 Created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/api/produkty/5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zastąpienie całego produktu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PATCH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/api/produkty/5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wybranych pól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/api/produkty/5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204 No Content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175224"/>
            <a:ext cx="10566400" cy="760710"/>
          </a:xfrm>
          <a:prstGeom prst="roundRect">
            <a:avLst>
              <a:gd name="adj" fmla="val 1001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175224"/>
            <a:ext cx="50800" cy="76071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3276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543524"/>
            <a:ext cx="101473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Adres wskazuje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rzecz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(zasób, rzeczownik w liczbie mnogiej), a metoda HTTP mówi,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co z nią zrobić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. Nie: /api/usunProdukt?id=5.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ODPOWIEDZI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Kody odpowiedzi, które API powinno zwracać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1" cy="2901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3381177"/>
                <a:gridCol w="4015383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sukces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odczyt, zmiana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201 Created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utworzono zasób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 POST; nagłówek Location z adresem nowego zasobu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204 No Content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sukces bez treści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 DELETE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400 Bad Request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błędne żądanie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np. niepoprawny JSON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401 / 403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logowania / brak uprawnień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chronione zasoby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404 Not Found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ma zasobu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/api/produkty/99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422 Unprocessable Content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nie przeszły walidacji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pusta nazwa, ujemna cena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500 Internal Server Error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po stronie serwera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wyjątek w kodzie — nigdy celowo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API W PHP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Endpoint zwracający JSON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4157662"/>
          </a:xfrm>
          <a:prstGeom prst="roundRect">
            <a:avLst>
              <a:gd name="adj" fmla="val 18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57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json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(mixed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void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http_response_code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$kod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'Content-Type: application/json; charset=utf-8'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json_encode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JSON_UNESCAPED_UNICODE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   | JSON_PRETTY_PRINT);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ApiController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lista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void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json((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Produkt(db()))-&gt;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wszystkie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pokaz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void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Produkt(db()))-&gt;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znajdz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? json(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: json([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'blad'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'Brak produktu'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404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47181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1653480"/>
            <a:ext cx="5130800" cy="3577828"/>
          </a:xfrm>
          <a:prstGeom prst="roundRect">
            <a:avLst>
              <a:gd name="adj" fmla="val 21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248400" y="1653480"/>
            <a:ext cx="50800" cy="357782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4897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public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dodaj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(): void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json_decode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file_get_contents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'php://input'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((string)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97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897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         FILTER_VALIDATE_FLOAT);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897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&lt;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897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json([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'blad'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'Podaj nazwę i cenę &gt;= 0'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422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897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97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89700" y="39255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Produkt(db()))-&gt;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dodaj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89700" y="41188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Location: /api/produkty/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89700" y="43121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json([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89700" y="45054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201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89700" y="469870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489700" y="489198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TESTOWANIE API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curl, Thunder Client, Postman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Dodanie produktu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636838"/>
          </a:xfrm>
          <a:prstGeom prst="roundRect">
            <a:avLst>
              <a:gd name="adj" fmla="val 28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636838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 curl -i -X POST localhost:8000/api/produkty \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4680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-H 'Content-Type: application/json' \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008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-d '{"nazwa":"Podkładka pod mysz","cena":39.9}'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3336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HTTP/1.1 201 Created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664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Location: /api/produkty/5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1992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Content-Type: application/json; charset=utf-8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1319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0647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9975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"id": 5,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9303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"nazwa": "Podkładka pod mysz",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8631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"cena": 39.9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7959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Odczyt nieistniejącego zasobu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894780"/>
            <a:ext cx="5130800" cy="1670447"/>
          </a:xfrm>
          <a:prstGeom prst="roundRect">
            <a:avLst>
              <a:gd name="adj" fmla="val 456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1894780"/>
            <a:ext cx="50800" cy="167044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02400" y="205353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$ curl -i localhost:8000/api/produkty/99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24680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HTTP/1.1 404 Not Found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244008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Content-Type: application/json; charset=utf-8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263336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282664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01992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"blad": "Brak produktu"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321319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7000" y="3717627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curl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-i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nagłówki,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-X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metoda,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-d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treść żądania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Thunder Client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(VS Code),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Postman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Bruno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okienkowe, zapisują kolekcje żądań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F12 →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Sieć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żądania wysyłane przez fetch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KONSUMPCJA API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 sama lista w JavaScripcie przez fetch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4157662"/>
          </a:xfrm>
          <a:prstGeom prst="roundRect">
            <a:avLst>
              <a:gd name="adj" fmla="val 18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57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lista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'#lista'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info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.querySelector(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'#info'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async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wczytaj()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info.textContent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'Ładowanie…'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odp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fetch(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'/api/produkty'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(!odp.ok)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Error(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HTTP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odp.status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produkty =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await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odp.json();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lista.replaceChildren(...produkty.map(p =&gt;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li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.createElement(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'li'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li.textContent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p.nazwa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p.cena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li;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}));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info.textContent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Produktów: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produkty.length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(e) {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info.textContent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'Błąd: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+ e.message;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47181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wczytaj();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1894780"/>
            <a:ext cx="4457700" cy="2501900"/>
          </a:xfrm>
          <a:prstGeom prst="roundRect">
            <a:avLst>
              <a:gd name="adj" fmla="val 304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ounded Rectangle 3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localhost:8000/sklep.html</a:t>
            </a:r>
          </a:p>
        </p:txBody>
      </p:sp>
      <p:pic>
        <p:nvPicPr>
          <p:cNvPr id="34" name="Picture 3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21590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477000" y="4549080"/>
            <a:ext cx="494030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textContent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zamiast innerHTML — dane z API nie są wykonywane jako HTML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odp.ok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jest false dla 4xx i 5xx — fetch sam nie zgłasza tu błędu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cena przychodzi jako tekst „189.00” — PDO zwraca DECIMAL jako string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06889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Uruchom projekt: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php -S localhost:8000 -t public public/index.php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sprawdź adresy /, /produkty/2, /produkty/99.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7474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trasę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GET /api/produkty/{id}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przetestuj ją curl-em z opcją -i (kody 200 i 404).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925790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Dopisz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DELETE /api/produkty/{id}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zwracające 204 albo 404 (metoda usun() w modelu, metoda delete() w routerze).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2270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Popraw API tak, aby cena była liczbą w JSON (rzutowanie w modelu) i sprawdź wynik w Thunder Client.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38237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65337" y="3156843"/>
            <a:ext cx="10151963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stronę HTML z formularzem, która dodaje produkt przez fetch (POST, JSON) i wypisuje komunikat błędu z odpowiedzi 422.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13 · MVC i REST API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15870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Za co odpowiada model, widok i kontroler? Gdzie nie powinno być SQL?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1365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front controller i dlaczego katalogiem głównym WWW jest public/?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82218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Jakiej metody HTTP i jakiego kodu odpowiedzi użyjesz przy dodawaniu zasobu?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36321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odpowiedź 404 od 422?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6404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odczytać w PHP dane JSON wysłane przez fetch?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(HTTP: metody, kody odpowiedzi, Fetch API), RFC 9110, php.net (json_encode, PDO), dokumentacja Apache mod_rewrite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2.13 Architektura aplikacji: MVC i REST API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