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myszach. Lista sensorów ze starej prezentacji zaktualizowana do 2026 r. (PAW3395, PAW3950), doszły: polling 4000–8000 Hz, ultralekkie myszy i porównanie łączności.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Ruch względny odróżnia mysz od tabletu graficznego i ekranu dotykowego, które podają współrzędne bezwzględne (lekcje 3 i 4).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Sensor optyczny to mała kamera (np. 30×30 pikseli) i procesor obrazu, który porównuje kolejne klatki i liczy przesunięcie.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Sensor to mała kamera: dioda oświetla powierzchnię pod ostrym kątem, żeby wydobyć jej fakturę, soczewka rzutuje obraz na matrycę, a procesor porównuje kolejne klatki. Na szkle i lustrze brak faktury — stąd problemy myszy optycznych.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podawała PMW3360/3366 jako najlepsze — to dziś dobra klasa średnia. Flagowe sensory 2024–2026: PixArt PAW3395 i PAW3950 oraz własne konstrukcje Logitech (HERO 2) i Razer (Focus Pro).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niech uczniowie zmierzą, ile cm trzeba przesunąć mysz, by przejechać kursorem przez cały ekran przy 800 i 1600 DPI.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Szacunki wpływu 8K na baterię pochodzą od producentów myszy i są przybliżone. Stara prezentacja nazywała polling „taktowaniem USB” — obie nazwy spotyka się w praktyce.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Testy z Painta ze starej prezentacji wciąż są dobrym ćwiczeniem na lekcji.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Podwójne kliknięcie przy jednym naciśnięciu to typowa wada starzejących się mikroprzełączników mechanicznych.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szczegółową metodę doboru według chwytu — tu uproszczona reguła. Warto mieć w pracowni kilka modeli do porównania.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Podkładka wpływa na pracę sensora: zbyt błyszczące lub przezroczyste powierzchnie mogą powodować gubienie ruchu.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nie — gracze używają zwykle 400–1600 DPI; wysokie wartości to głównie marketing.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Urządzenia wejściowe · Lekcja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3812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Mysz komputerowa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184650"/>
            <a:ext cx="60071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Sensory, DPI, polling, chwyt i podkładki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Mysz — podstawowe urządzenie wskazujące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Ruch względny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Mysz mierzy przesunięcie, a nie położenie — po podniesieniu i przestawieniu kursor zostaje na miejscu.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Interfejsy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USB, 2,4 GHz z odbiornikiem, Bluetooth; dawniej PS/2 i port COM.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Historia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Douglas Engelbart, 1968 — drewniana obudowa i dwa kółka. Popularna dzięki Apple Macintosh (1984).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myszy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4826000"/>
                <a:gridCol w="383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Stan 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Kulkowa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kulka obraca rolki z enkoderami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historia — zbierała brud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Optyczna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kamera robi tysiące zdjęć powierzchni na sekundę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Laserowa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optyczna, ale z diodą laserową — działa na szkle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rzadsza; mniej dokładna w grach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Trackball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kulka obracana kciukiem lub palcami, urządzenie stoi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ergonomia, CAD, mało miejsca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Pionowa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dłoń ułożona bokiem, jak przy podawaniu ręki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ergonomia, ból nadgarstka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SENSOR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działa sensor optyczny?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74441"/>
            <a:ext cx="6223000" cy="32385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12800" y="52272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1400" y="5214541"/>
            <a:ext cx="74979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dioda LED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905496" y="52272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7FE3D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134096" y="5214541"/>
            <a:ext cx="70723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soczewka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955627" y="52272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184227" y="5214541"/>
            <a:ext cx="242252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sensor (kamera + procesor obrazu)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721052" y="52272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5949652" y="5214541"/>
            <a:ext cx="92759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powierzchnia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600" y="1874441"/>
            <a:ext cx="3937000" cy="1714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21550" y="3665141"/>
            <a:ext cx="1625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klatka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71050" y="3665141"/>
            <a:ext cx="1625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klatka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40600" y="3919141"/>
            <a:ext cx="4076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 porównuje kolejne klatki, znajduje ten sam wzór powierzchni i liczy przesunięcie — tysiące razy na sekundę.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SENSOR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Sensor i jego parametry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36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4191000"/>
                <a:gridCol w="447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Parametr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Co oznacza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Typowo w 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CPI /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liczba punktów na cal ruchu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400–1600 w grach; maks. 26 000–45 000 (marketing)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IPS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maks. prędkość śledzenia (cale na sekundę)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650–750 IPS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Przyspieszenie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maks. przeciążenie bez gubienia ruchu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 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LOD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wysokość podniesienia, przy której sensor przestaje czytać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1–2 mm, regulowane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Polling rate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często mysz raportuje położenie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1000 Hz standard; 4000–8000 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USTAWIENIA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DPI i czułość w praktyce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Więcej DPI ≠ lepiej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Gracze FPS używają zwykle 400–1600 DPI. Bardzo wysokie DPI daje drgania (jitter) i interpolację.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eDPI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DPI × czułość w grze — pozwala porównać ustawienia graczy.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Monitory 4K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 pracy biurowej na dużych ekranach wyższe DPI (1600–3200) oszczędza ruchy ręki.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Polling 1000–8000 Hz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1 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odstęp raportów przy 1000 Hz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0,125 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 8000 Hz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ok. 75%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krótsza praca na baterii przy 8K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40856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408561"/>
            <a:ext cx="38100" cy="7314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56096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Wyższy polling to płynniejszy ruch na monitorach 240–500 Hz, ale też większe obciążenie procesora. Różnica 1000 → 8000 Hz jest dla większości osób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ledwo odczuwalna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PROBLEMY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psuje precyzję myszy?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4064000"/>
                <a:gridCol w="370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Zjawisko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Jak sprawdzić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Akceleracja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przesunięcie kursora zależy od prędkości ruchu ręki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 i wolny ruch na tę samą odległość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Predykcja (angle snapping)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„prostowanie” linii przez oprogramowanie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rysowanie łuków w Paincie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Interpolacja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sztuczne podbijanie DPI ponad możliwości sensora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skoki przy wysokim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Jitter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losowe drgania kursora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powolny ruch przy wysokim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 Windows warto wyłączyć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„Zwiększ precyzję wskaźnika”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to systemowa akceleracja.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KONSTRUKCJA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Przyciski, waga i ślizgacze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895600" cy="1206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Mikroprzełączniki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Omron, Kailh, a coraz częściej optyczne — bez „podwójnych kliknięć” z powodu zużytych styków.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8956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Waga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Myszy e-sportowe ważą dziś poniżej 60 g, rekordowe ok. 40 g — bez otworów w obudowie.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895600" cy="1206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Ślizgacze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Teflon (PTFE) lub szkło — płynniejszy ruch. Grubsze stopki = mniejsze tarcie i wolniejsze zużycie.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ERGONOMIA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Chwyt i dobór rozmiaru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446536"/>
          </a:xfrm>
          <a:prstGeom prst="roundRect">
            <a:avLst>
              <a:gd name="adj" fmla="val 415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895600" cy="1041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188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Palm grip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4714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Cała dłoń leży na myszy — większe, profilowane modele.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446536"/>
          </a:xfrm>
          <a:prstGeom prst="roundRect">
            <a:avLst>
              <a:gd name="adj" fmla="val 415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895600" cy="1041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188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Claw grip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4714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Dłoń wygięta jak szpon, kontakt nadgarstkiem i czubkami palców — średnie myszy.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446536"/>
          </a:xfrm>
          <a:prstGeom prst="roundRect">
            <a:avLst>
              <a:gd name="adj" fmla="val 415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895600" cy="10414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188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Fingertip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4714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Tylko palce dotykają myszy — małe, lekkie modele.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62577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625777"/>
            <a:ext cx="38100" cy="7314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77817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Pomiar: długość dłoni od nadgarstka do czubka środkowego palca. Palm: mysz ok. 60% długości dłoni, claw/fingertip — mniejsza. Najlepiej sprawdzić w sklepie.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AKCESORIA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Podkładki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Materiałowe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Najpopularniejsze: szybkie (speed) lub z kontrolą (control). Duże podkładki XL pod klawiaturę i mysz.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Twarde i szklane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Bardzo szybkie, trwałe, łatwe do czyszczenia — ale głośniejsze i zużywają ślizgacze.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Rozmiar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Niska czułość (gracze FPS) wymaga dużej podkładki — szerokie ruchy całym przedramieniem.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2 · Mysz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AD8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3264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mysz to urządzenie o ruchu względnym?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93461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30 000 DPI to lepsza mysz niż 1600 DPI?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4160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daje polling 8000 Hz i jaki ma koszt?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7387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sprawdzić, czy mysz ma akcelerację lub predykcję?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PixArt (sensory PAW), materiały producentów myszy, testy sensorów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Wejście 2: Mysz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