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CPU. Dawne magistrale (FSB, QPI, HyperTransport) zostają w skrócie, doszły: rdzenie hybrydowe, 3D V-Cache, NPU, ARM w laptopach i platformy 2026.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Procesor to sekwencyjne urządzenie cyfrowe: pobiera dane z pamięci, interpretuje je i wykonuje rozkazy. W laptopach i telefonach CPU, GPU, NPU i kontrolery są w jednym układzie (SoC).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rozkazy (ze starej prezentacji): kopiowanie danych, arytmetyka, operacje bitowe (AND, OR, XOR, NOT, przesunięcia), skoki. Przewidywanie skoków było źródłem luk Spectre (2018).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 same zmiany widzieliśmy przy PCI → PCIe i PATA → SATA. Magistrala adresowa określa, ile pamięci procesor może zaadresować.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Intel 18A (1,8 nm w nomenklaturze Intela) wprowadza tranzystory RibbonFET i zasilanie od spodu układu (PowerVia). Procesory składa się też z kilku chipletów różnych procesów.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Zarządzaniem, który wątek trafia na rdzeń P, a który na E, zajmuje się system (Windows Thread Director). Program pisany wielowątkowo lepiej wykorzysta wiele rdzeni — ważne dla programistów.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Cache działa, bo programy często używają tych samych danych (lokalność). Duży L3 szczególnie pomaga w grach.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CISC = złożone rozkazy, RISC = proste rozkazy o stałej długości. Współczesne x86 wewnętrznie i tak rozbijają rozkazy na proste mikrooperacje. ESP32-C3 z domowych projektów to RISC-V.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 montażu LGA nie dotykamy styków gniazda i nie zdejmujemy plastikowej osłonki przed włożeniem procesora. Wygięte styki to jedna z najczęstszych reklamacji.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Wydajności nie porównujemy samymi GHz — procesor 4 GHz nowej generacji może być dużo szybszy od 5 GHz starszej. Lepiej patrzeć na testy w konkretnych zastosowaniach.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NPU jest w Intel Core Ultra, AMD Ryzen AI, Snapdragon X i Apple M. Przykłady zastosowań: rozmycie tła w kamerze, transkrypcja, lokalne modele językowe.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Nazwy kodowe zmieniają się co rok — w starej prezentacji były listy nazw Intela i AMD. Warto nauczyć uczniów, gdzie szukać aktualnych danych: ark.intel.com, amd.com, testy niezależne.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L3 jest kilka–kilkanaście razy szybsza od RAM i zmniejsza czas oczekiwania rdzeni na dane.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Budowa komputera · Lekcja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Procesor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Budowa, parametry i architektury — od FSB do rdzeni P i E oraz NPU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 czego składa się procesor?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406400"/>
          </a:xfrm>
          <a:prstGeom prst="roundRect">
            <a:avLst>
              <a:gd name="adj" fmla="val 18750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4889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Rdzenie: jednostka sterująca, ALU, FPU, rejestry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Pamięć podręczna L1 / L2 (w rdzeniu)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Wspólna pamięć L3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Kontroler pamięci RAM i PCIe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Grafika zintegrowana (iGPU), NPU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60" y="1874441"/>
            <a:ext cx="4879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A15C00"/>
                </a:solidFill>
                <a:latin typeface="Arial"/>
              </a:rPr>
              <a:t>Rejestry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najszybsza pamięć, dane i wyniki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A15C00"/>
                </a:solidFill>
                <a:latin typeface="Arial"/>
              </a:rPr>
              <a:t>ALU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arytmometr: działania na liczbach całkowitych i bitach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A15C00"/>
                </a:solidFill>
                <a:latin typeface="Arial"/>
              </a:rPr>
              <a:t>Jednostka sterująca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pobiera i dekoduje rozkazy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Dziś to raczej </a:t>
            </a:r>
            <a:r>
              <a:rPr sz="1400" b="1" i="0" u="none">
                <a:solidFill>
                  <a:srgbClr val="A15C00"/>
                </a:solidFill>
                <a:latin typeface="Arial"/>
              </a:rPr>
              <a:t>system w układzie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(SoC) niż sam „procesor”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DZIAŁANIE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Cykl rozkazowy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Pobranie (fetch)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Dekodowanie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80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27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Wykonanie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0902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3922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272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Zapis wyniku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Potok (pipeline)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Kolejne rozkazy są w różnych etapach jednocześnie — jak taśma produkcyjna.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Wykonanie poza kolejnością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 przestawia rozkazy, by nie czekać na wolną pamięć.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Przewidywanie skoków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CPU zgaduje wynik warunku i liczy dalej; przy pomyłce cofa pracę.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KOMUNIKACJA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Magistrale: od FSB do łączy punkt–punkt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1651000"/>
                <a:gridCol w="3556000"/>
                <a:gridCol w="320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Firma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Rola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↔ mostek północny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historia (do ok. 2008)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HyperTransport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łącze punkt–punkt CPU ↔ chipset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zastąpione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QPI / UPI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procesory ↔ procesory (serwery)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UPI w serwerach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Infinity Fabric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łączy chiplety wewnątrz procesora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obecne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DMI / PCIe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 / 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↔ chipset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obecne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Magistrala = zestaw linii: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danych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adresowych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sterujących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Dziś zamiast wspólnych magistral dominują szeregowe łącza punkt–punkt.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PRODUKCJA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Proces technologiczny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ok. 3 nm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procesory 2025–2026 (TSMC N3)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18A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Intel Panther Lake (2026)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2 nm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kolejny krok TSMC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40856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Mniejsze tranzystory = więcej ich na tej samej powierzchni, mniejsze zużycie energii i wyższe taktowanie. Dziś „nm” to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nazwa marketingowa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procesu, a nie rozmiar konkretnego elementu.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Rdzenie, wątki i rdzenie hybrydowe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Wątki (SMT / Hyper-Threading)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rdzeń udaje dwa logiczne i wykorzystuje nieużywane zasoby. Intel zrezygnował z HT w Core Ultra 200S.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Rdzenie P i 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12. generacji Intel łączy wydajne rdzenie P z oszczędnymi E. AMD ma rdzenie „c” (Zen 5c) w części układów.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Proces i wątek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 = uruchomiony program z własną pamięcią. Wątek = ciąg instrukcji w obrębie procesu, dzielący jego pamięć.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20877"/>
            <a:ext cx="6858000" cy="2095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026400" y="3730625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305800" y="3720505"/>
            <a:ext cx="14864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Rdzeń P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z własną L2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26400" y="4030266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305800" y="4020145"/>
            <a:ext cx="21728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Klaster 4 rdzeni 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wspólna L2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26400" y="4329906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305800" y="4319786"/>
            <a:ext cx="129172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L3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i szyna łącząca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26400" y="4629547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305800" y="4619427"/>
            <a:ext cx="41076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iGPU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026400" y="4929188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305800" y="4919067"/>
            <a:ext cx="35986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NPU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026400" y="5228828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F5A9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305800" y="5218708"/>
            <a:ext cx="153679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Kontroler RAM, PCIe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PAMIĘĆ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Pamięć podręczna (cache)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2921000"/>
                <a:gridCol w="1905000"/>
                <a:gridCol w="434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Poziom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Typowa wielkość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Opóźnienie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32–64 KB na rdzeń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 ns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rdzeniu (osobno dane i instrukcje)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1–3 MB na rdzeń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ns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rdzeniu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kilkanaście–kilkadziesiąt MB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 ns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wspólna dla rdzeni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gigabajty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60–100 ns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poza procesorem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3D V-Cache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(AMD X3D): dodatkowa warstwa L3 nałożona na układ — np. Ryzen 7 9800X3D. Intel odpowiada w Nova Lake dużą pamięcią BLLC.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799211"/>
            <a:ext cx="10566400" cy="825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36750" y="5345311"/>
            <a:ext cx="800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L1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89250" y="5256411"/>
            <a:ext cx="12446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L2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6250" y="5161161"/>
            <a:ext cx="2451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L3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16750" y="5078611"/>
            <a:ext cx="425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F3F5F9"/>
                </a:solidFill>
                <a:latin typeface="Arial"/>
              </a:rPr>
              <a:t>RAM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ARCHITEKTURY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x86-64, ARM i RISC-V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2032000"/>
                <a:gridCol w="624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Architektura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x86-64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CISC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komputery z Intel i AMD, konsole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ARM (AArch64)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RISC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telefony, Apple M1–M5, Snapdragon X, serwery (AWS Graviton)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RISC-V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RISC, otwarta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mikrokontrolery (np. ESP32-C3/C6), coraz więcej chipów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1434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37667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64 bity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to adresowanie ogromnej pamięci (teoretycznie 16 EiB) i szersze rejestry. 32-bitowy system widzi tylko ok. 4 GB RAM.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OBUDOWY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procesor łączy się z płytą?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667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PGA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60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Piny w procesorze, otwory w gnieździe. AMD AM4 — łatwo wygiąć piny procesora.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667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LGA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Sprężyste styki w gnieździe, płaskie pola na procesorze. Intel od 2004 r., AMD od AM5. Łatwo wygiąć styki płyty!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667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BGA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60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 przylutowany na stałe — laptopy, konsole, mini PC. Bez wymiany.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Taktowanie, TDP i moc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Taktowanie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Bazowe i Turbo (Boost) w GHz. Wydajność zależy też od IPC — ile instrukcji wykonuje się w jednym takcie.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TDP / PL1 / PL2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TDP — orientacyjna moc do odprowadzenia. PL1 i PL2 (Intel), PPT (AMD) — rzeczywiste limity mocy.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Tryby pracy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Real mode (DOS), protected mode (32 bit), long mode (64 bit). Nowoczesny system działa w long mode.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NOWOŚĆ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iGPU i NPU — nie tylko CPU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iGPU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Grafika w procesorze wystarcza do pracy biurowej i filmów; w laptopach coraz częściej do lekkich gier.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NPU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Jednostka do obliczeń AI (sieci neuronowe) — wydajniejsza energetycznie niż CPU i GPU. Wydajność w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TOPS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Copilot+ PC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Microsoft wymaga NPU o wydajności co najmniej 40 TOPS dla funkcji AI w Windows 11.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Procesory w 2026 roku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56000"/>
                <a:gridCol w="1905000"/>
                <a:gridCol w="510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Rodzina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Producent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Core Ultra 200S (Arrow Lake)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komputery stacjonarne, LGA 1851, bez Hyper-Threading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Core Ultra Series 3 (Panther Lake)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laptopy, proces Intel 18A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Nova Lake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zapowiedź na koniec 2026 r., gniazdo LGA 1954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Ryzen 9000 / 9000X3D (Zen 5)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AM5, np. Ryzen 7 9800X3D — lider w grach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Zen 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zapowiadany na AM5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Apple M5, Snapdragon X2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Apple, Qualcomm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ARM w laptopach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2 · Procesor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C76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61188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porównujemy procesorów samymi GHz?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22163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rdzeń P od rdzenia 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0402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procesorowi pamięć L3, skoro jest RAM?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3629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obudowa LGA od PGA?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Intel, AMD, Apple, Qualcomm, Microsoft (Copilot+ PC)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2: Procesor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