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Zastępuje dawną lekcję 'SQL Injection'. Lekcja skupia się wyłącznie na obronie: dlaczego nie skleja się zapytań z danych od użytkownika i jak poprawnie pisać kod. Przykłady w PHP (PDO) uruchomione na serwerze testowym z bazą sklep. Przypomnienie dla uczniów: sprawdzać bezpieczeństwo wolno tylko we własnych, lokalnych projektach.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Analogia: formularz papierowy z rubrykami. Urzędnik wpisuje dane w rubryki, ale nie wykonuje poleceń dopisanych w rubryce 'nazwisko'. Zapytanie przygotowane działa jak taki formularz.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najlepszy sposób, żeby pokazać uczniom problem bez uczenia ataków: każdy zna nazwiska z apostrofem (O'Connor, D'Angelo) albo nazwy firm w cudzysłowie. Aplikacja, która się na nich wysypuje, ma też lukę bezpieczeństwa.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z PHP 8 i PDO na serwerze testowym (klient O'Connor dodany na czas pokazu w transakcji, potem wycofany). ATTR_EMULATE_PREPARES = false sprawia, że przygotowanie wykonuje serwer bazy, a nie biblioteka PHP. charset=utf8mb4 w DSN jest ważny — inaczej polskie znaki mogą się zepsuć.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sam mechanizm jest w mysqli (prepare + bind_param), w Pythonie (cursor.execute(sql, params)), w Javie (PreparedStatement) i w C# (SqlParameter). W samym SQL: PREPARE st FROM '… WHERE nazwisko = ?'; EXECUTE st USING @n; — tak też sprawdziliśmy działanie na serwerze.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Sprawdzone: dla sort=cena zapytanie zwraca trzy najdroższe produkty; dla dowolnej innej wartości spoza listy aplikacja sortuje po nazwie. To częsty błąd w gotowych tabelkach z sortowaniem po kliknięciu nagłówka.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Powtórka z lekcji 1.16 (Uprawnienia). Zasada najmniejszych uprawnień nie zastępuje zapytań przygotowanych — ogranicza szkody, gdyby gdzieś w kodzie został błąd.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serwerze testowym zapytanie do nieistniejącej tabeli zgłosiło PDOException z kodem 42S02 — z ERRMODE_EXCEPTION każdy błąd SQL staje się wyjątkiem, którego nie da się przypadkiem przeoczyć.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Walidacja i escapowanie (mysqli_real_escape_string, addslashes) nie zastępują zapytań przygotowanych — łatwo o nich zapomnieć lub użyć w złym miejscu. Biblioteki ORM (lekcja 2.13) domyślnie używają zapytań przygotowanych, ale pozwalają też pisać surowy SQL — tam obowiązują te same zasady.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parametr przekazujemy z procentami: $st-&gt;execute(['%' . $fraza . '%']) przy zapytaniu WHERE nazwa LIKE ?. Znaki % nie mogą być wpisane w samo zapytanie wokół znaku zapytania.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polecenie SQL z miejscami na wartości jest wysyłane i analizowane osobno, a wartości dołączane są później jako dane — nie mogą zmienić treści polecenia.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Bezpieczne zapytania — ochrona przed SQL Injection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Zapytania przygotowane, zasada najmniejszych uprawnień i dobre nawyki, które chronią bazę aplikacji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ZASADA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to nie kod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Problem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gdy zapytanie powstaje przez sklejenie tekstu z danymi z formularza, serwer nie odróżnia, co jest poleceniem SQL, a co wartością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Skutek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dane mogą zmienić sens zapytania — od zwykłego błędu składni po wyciek lub utratę danych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Rozwiązanie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zapytanie przygotowane: najpierw wysyłamy polecenie z miejscami na wartości, potem osobno same wartości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073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07383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6597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756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SQL Injection od lat jest na liście najgroźniejszych błędów aplikacji webowych (OWASP Top 10, kategoria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Injection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). Zapobieganie jest proste — wystarczy dobry nawyk.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PIERWSZY OBJAW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Klient o nazwisku O'Connor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99630"/>
          </a:xfrm>
          <a:prstGeom prst="roundRect">
            <a:avLst>
              <a:gd name="adj" fmla="val 42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9963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zapytanie sklejone z tekstu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239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$sql =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"SELECT imie FROM klienci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56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nazwisko =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'$nazwisko'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74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gdy $nazwisko = O'Connor, serwer dostaje: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708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imie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826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nazwisko =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'O'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Connor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na serwerze testowym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5130800" cy="952698"/>
          </a:xfrm>
          <a:prstGeom prst="roundRect">
            <a:avLst>
              <a:gd name="adj" fmla="val 79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894780"/>
            <a:ext cx="50800" cy="952698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ERROR 1064 (42000): You have an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error in your SQL syntax … near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'Connor'' at line 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8400" y="2999879"/>
            <a:ext cx="51689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Apostrof w nazwisku zakończył napis za wcześnie i zapytanie przestało być poprawne. Skoro zwykłe dane potrafią zepsuć zapytanie, to dane wpisane celowo mogą je zmienić.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ROZWIĄZANIE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Zapytanie przygotowane w PDO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023394"/>
          </a:xfrm>
          <a:prstGeom prst="roundRect">
            <a:avLst>
              <a:gd name="adj" fmla="val 25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2339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$pdo = new PDO(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'mysql:host=localhost;dbname=sklep;charset=utf8mb4'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$haslo, [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PDO::ATTR_ERRMODE =&gt; PDO::ERRMODE_EXCEPTION,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PDO::ATTR_DEFAULT_FETCH_MODE =&gt; PDO::FETCH_ASSOC,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PDO::ATTR_EMULATE_PREPARES =&gt; false,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$st = $pdo-&gt;prepare(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'SELECT imie, nazwisko, miasto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klienci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nazwisko = ?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$st-&gt;execute([$_GET[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'nazwisko'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52184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$klienci = $st-&gt;fetchAll();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print_r($klienci) — serwer testowy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61460" y="1894780"/>
            <a:ext cx="4617740" cy="1330027"/>
          </a:xfrm>
          <a:prstGeom prst="roundRect">
            <a:avLst>
              <a:gd name="adj" fmla="val 57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761460" y="1894780"/>
            <a:ext cx="50800" cy="133002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015460" y="2053530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Array (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256036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[0] =&gt; Array (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2458541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[imie] =&gt; Sean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5460" y="2661047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[nazwisko] =&gt; O'Connor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2863552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[miasto] =&gt; Łódź ) 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90060" y="3377208"/>
            <a:ext cx="442724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?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:nazwa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miejsce na wartość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wartość jedzie osobno i nigdy nie staje się częścią polecenia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apostrofy, cudzysłowy i polskie znaki działają bez żadnego „escapowania”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ZAPIS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INSERT z parametrami nazwanymi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969022"/>
          </a:xfrm>
          <a:prstGeom prst="roundRect">
            <a:avLst>
              <a:gd name="adj" fmla="val 25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690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$st = $pdo-&gt;prepare(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'INSERT INTO klienci (imie, nazwisko, email, miasto, data_rejestracji)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(:imie, :nazwisko, :email, :miasto, CURDATE())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$st-&gt;execute([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=&gt; $_POST[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'nazwisko'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=&gt; $_POST[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'nazwisko'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=&gt; $_POST[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'miasto'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=&gt; $_POST[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'miasto'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 ?: null,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echo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'Nowy klient ma numer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. $pdo-&gt;lastInsertId();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876502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Ten sam obiekt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$st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można wykonać wiele razy z różnymi danymi — serwer analizuje polecenie tylko raz, więc przy imporcie setek wierszy jest też szybciej.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PUŁAPKA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Nazw kolumn nie da się przekazać jako parametru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45060"/>
          </a:xfrm>
          <a:prstGeom prst="roundRect">
            <a:avLst>
              <a:gd name="adj" fmla="val 29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450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sortowanie wybierane przez użytkownika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$dozwolone = 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'stan'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$sort = $_GET[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'sort'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 ??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if (!in_array($sort, $dozwolone, true)) 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$sort =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     // lista dozwolonych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$produkty = $pdo-&gt;query(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"SELECT nazwa, cena FROM produkty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$sort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DESC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")-&gt;fetchAll();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7000" y="1653480"/>
            <a:ext cx="4940300" cy="13489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parametr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?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zastępuje tylko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wartość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nie nazwę tabeli, kolumny ani słowo ASC/DESC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dla nich stosujemy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listę dozwolonych wartości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(whitelist) zapisaną w kodzie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liczby (np. LIMIT, numer strony) rzutujemy: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(int) $_GET['strona']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DRUGA LINIA OBRONY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Aplikacja nie łączy się jako root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USER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'localhost'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IDENTIFIED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'Silne#Haslo2026'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GRANT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sklep.*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GRANT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DELETE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sklep.pozycje_zamowienia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Gdy coś pójdzie źle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579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konto aplikacji nie usunie tabel ani innych baz i nie założy nowych użytkowników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79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Osobne konta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79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sklep, panel administratora i raporty — każde z własnymi uprawnieniami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KOMUNIKATY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Nie pokazuj użytkownikowi błędów bazy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011362"/>
          </a:xfrm>
          <a:prstGeom prst="roundRect">
            <a:avLst>
              <a:gd name="adj" fmla="val 37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1136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try 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239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$st = $pdo-&gt;prepare($sql);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56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$st-&gt;execute($dane);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74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 catch (PDOException $e) 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error_log($e-&gt;getMessage());   // do pliku logu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708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http_response_code(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826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echo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'Coś poszło nie tak. Spróbuj później.'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9436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0" y="1653480"/>
            <a:ext cx="494030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pełny komunikat błędu zdradza nazwy tabel, kolumn i wersję serwera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serwerze produkcyjnym: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display_errors = Off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 php.ini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szczegóły zapisuj do logu, użytkownikowi pokazuj ogólny komunikat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trakcie nauki i w pracowni błędy mogą być widoczne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kontrolna bezpiecznej aplikacji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4161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81177"/>
                <a:gridCol w="7185223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Jak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zapytania przygotowane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prepare() + execute() dla każdej wartości od użytkownika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lista dozwolonych wartości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nazwy kolumn, kierunek sortowania, nazwy tabel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walidacja danych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filter_var($email, FILTER_VALIDATE_EMAIL), (int), długość, format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najmniejsze uprawnienia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konto bazy dla aplikacji, bez DROP i GRANT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hasła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password_hash() i password_verify() — nigdy zwykły tekst ani MD5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ogólny komunikat dla użytkownika, szczegóły w logu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aktualizacje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PHP, biblioteki i serwer bazy w wersjach ze wsparciem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2528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bazy klienta o nazwisku O'Connor najpierw zapytaniem sklejonym, potem przygotowanym. Porównaj wynik.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9188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skrypt PHP, który wyszukuje produkty po fragmencie nazwy (LIKE) z użyciem zapytania przygotowanego.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9561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listy produktów sortowanie po kliknięciu nagłówka z listą dozwolonych kolumn.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4397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konto bazy dla swojej aplikacji z minimalnymi uprawnieniami i podłącz do niego skrypt.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9701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Przejrzyj swój projekt z poprzednich zajęć i popraw wszystkie zapytania sklejane z $_GET i $_POST.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12 · Bezpieczne zapytania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47489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nazwisko O'Connor psuje zapytanie sklejone z tekstu?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617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zapytanie przygotowane?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80278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zrobić, gdy użytkownik wybiera kolumnę sortowania?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0786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aplikacja nie powinna łączyć się z bazą jako root?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OWASP Top 10 (A03 Injection) i OWASP SQL Injection Prevention Cheat Sheet; dokumentacja PHP: PDO::prepare; dokumentacja MySQL 9.7: Prepared Statements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2.12: Bezpieczne zapytania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