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budowie i parametrach GPU. Technologie DLSS, FSR i XeSS mają osobną prezentację, a złącza (PCIe, zasilanie, wyjścia) — lekcję o złączach kart graficznych.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GPU = graphics processing unit. CPU ma kilka–kilkanaście mocnych rdzeni, GPU — tysiące prostszych.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wymieniała grafikę w mostku północnym (Intel i815) — dziś to historia, bo nie ma mostka.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Producent układu (NVIDIA, AMD, Intel) sprzedaje GPU partnerom (ASUS, MSI, Gigabyte, Sapphire, Zotac…), którzy projektują własne karty.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Schemat poglądowy, bez konkretnego modelu. Pokazujemy, że kości VRAM otaczają GPU, a sekcja zasilania leży blisko gniazda zasilania; chłodzenie odbiera ciepło ciepłowodami do radiatora.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Bufor ramki = część VRAM z gotowym obrazem. Szczegóły DLSS 4.5 / 5, FSR Redstone i XeSS 3 — w osobnej prezentacji.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Tabela zastępuje starą tabelę RTX 2080 / GTX 1080. Przepustowość = szyna / 8 × szybkość pamięci (np. 256 bit / 8 × 20 Gb/s = 640 GB/s) — dobre ćwiczenie obliczeniowe.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Brak VRAM objawia się przycięciami — dane płyną wtedy przez PCIe z RAM (nawiązanie do lekcji o złączach kart). W 2026 r. niedobory pamięci podnoszą też ceny kart.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CUDA to główny powód dominacji NVIDIA w AI — większość bibliotek (PyTorch, TensorFlow) działa na niej najlepiej. OpenGL zastępuje Vulkan.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 uczniów kierunku programista: Godot i Unity to najprostszy start. Silnik korzysta z API (DirectX, Vulkan), a API ze sterownika.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podawała RAMDAC i SLI/CrossFire jako parametry — dziś w specyfikacjach ich nie 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Liczba rdzeni nie jest porównywalna między producentami (CUDA ≠ Stream Processor). Porównujemy testy, nie specyfikacje.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192 / 8 × 28 = 672 GB/s (tak jak RTX 5070).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42B1F"/>
                </a:solidFill>
                <a:latin typeface="Arial"/>
              </a:rPr>
              <a:t>Budowa komputera · Lekcja 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7813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Karty graficzne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784600"/>
            <a:ext cx="60071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Budowa, parametry, API i karty 2025–2026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Zadanie karty graficznej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Generowanie obrazu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Przetwarza dane o scenie i wysyła gotowy obraz do monitora.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Obliczenia równoległe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Tysiące prostych rdzeni — idealne do grafiki, ale też AI, kryptografii, symulacji.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Kodowanie wideo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Sprzętowe kodery (NVENC, AMF, Quick Sync) — nagrywanie, streaming, AV1.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Dedykowana, zintegrowana, w chipsecie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52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Dedykowana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603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Osobna karta z własną pamięcią VRAM — gry, grafika, AI.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52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Zintegrowana w procesorze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603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iGPU korzysta z RAM komputera. Dziś w większości procesorów Intel i AMD; w Apple M bardzo wydajna.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252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 chipsecie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5603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Historyczna: dawniej grafika była w mostku północnym (np. Intel GMA). Zniknęła wraz z mostkiem.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 czego składa się karta?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461000" cy="406400"/>
          </a:xfrm>
          <a:prstGeom prst="roundRect">
            <a:avLst>
              <a:gd name="adj" fmla="val 18750"/>
            </a:avLst>
          </a:prstGeom>
          <a:solidFill>
            <a:srgbClr val="FF9A9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0600" y="1988741"/>
            <a:ext cx="5143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Procesor graficzny (GPU)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443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649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Pamięć VRAM (GDDR6 / GDDR7)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Sekcja zasilania (VRM)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Chłodzenie: radiator, ciepłowody, wentylatory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5461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513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Złącze PCIe, zasilanie 8-pin lub 12V-2x6, wyjścia HDMI / DP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91960" y="1874441"/>
            <a:ext cx="4625340" cy="1066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C42B1F"/>
                </a:solidFill>
                <a:latin typeface="Arial"/>
              </a:rPr>
              <a:t>Rdzenie cieniujące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(CUDA, Stream Processors, Xe)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C42B1F"/>
                </a:solidFill>
                <a:latin typeface="Arial"/>
              </a:rPr>
              <a:t>Rdzenie RT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śledzenie promieni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C42B1F"/>
                </a:solidFill>
                <a:latin typeface="Arial"/>
              </a:rPr>
              <a:t>Rdzenie Tensor / AI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skalowanie, generowanie klatek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Bufor ramki — obraz gotowy do wysłania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Karta graficzna od środka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874441"/>
            <a:ext cx="10566400" cy="3937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02050" y="34492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78050" y="309999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99050" y="46303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70550" y="19887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33550" y="50367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06550" y="37413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8750" y="19887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78800" y="1988741"/>
            <a:ext cx="3213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Procesor graficzny (GPU)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78750" y="23316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78800" y="2331641"/>
            <a:ext cx="3213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Pamięć VRAM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78750" y="26745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78800" y="2674541"/>
            <a:ext cx="3213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Sekcja zasilania (VRM)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78750" y="30174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78800" y="3017441"/>
            <a:ext cx="3213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Gniazdo zasilania 12V-2x6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78750" y="33603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78800" y="3360341"/>
            <a:ext cx="3213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Złącze PCIe x16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78750" y="37032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78800" y="3703241"/>
            <a:ext cx="3213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Wyjścia HDMI / DisplayPort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78750" y="40461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78800" y="4046141"/>
            <a:ext cx="32131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20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Chłodzenie (przekrój)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055350" y="4604941"/>
            <a:ext cx="317500" cy="2794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2200"/>
              </a:lnSpc>
            </a:pPr>
            <a:r>
              <a:rPr sz="1200" b="1" i="0" u="none">
                <a:solidFill>
                  <a:srgbClr val="FFFFFF"/>
                </a:solidFill>
                <a:latin typeface="Arial"/>
              </a:rPr>
              <a:t>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DZIAŁANIE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Potok graficzny w skrócie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Wierzchołki (geometria)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Rasteryzacja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9050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Cieniowanie pikseli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21725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51925" y="18807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FF9A9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9075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Bufor ramki → monitor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26491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47750" y="28586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Ray tracing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7750" y="31412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Zamiast przybliżeń — śledzenie promieni światła: realistyczne cienie i odbicia, ale dużo obliczeń.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197600" y="26491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432550" y="28586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Skalowanie AI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32550" y="31412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Render w niższej rozdzielczości i odtworzenie ostrości przez AI (DLSS, FSR, XeSS).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Przykładowe karty 2025–2026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2159000"/>
                <a:gridCol w="2032000"/>
                <a:gridCol w="2159000"/>
                <a:gridCol w="1930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Parametr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RTX 5090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RTX 5070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RX 9070 XT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Arc B580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Architektura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Blackwell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Blackwell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RDNA 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Battlemage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Rdzenie cieniujące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21 760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6144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4096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 rdzeni Xe2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Pamięć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 GB GDDR7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 GB GDDR7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GB GDDR6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 GB GDDR6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Szyna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512 bit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192 bit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256 bit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192 bit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Przepustowość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1792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672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640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456 GB/s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Moc karty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575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250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304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190 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5.0 ×16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5.0 ×16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5.0 ×16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PCIe 4.0 ×8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PAMIĘĆ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VRAM — ile i jaka?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52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GDDR6 i GDDR7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603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GDDR7 (od 2025, RTX 50): sygnalizacja PAM3, znacznie wyższa przepustowość.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523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HBM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603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Stosy pamięci obok GPU — karty AI w centrach danych. Ogromna przepustowość, bardzo drogie.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0541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335367" y="3150791"/>
            <a:ext cx="8001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8 GB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24367" y="3150791"/>
            <a:ext cx="8001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12 GB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113367" y="3150791"/>
            <a:ext cx="800100" cy="20320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ctr">
              <a:lnSpc>
                <a:spcPts val="160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16 GB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27417" y="34428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Ile VRAM?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7417" y="3750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8 GB to w 2026 r. minimum na 1080p; do 1440p warto 12–16 GB. AI lokalnie — im więcej, tym lepiej.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OPROGRAMOWANIE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API i sterowniki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2413000"/>
                <a:gridCol w="5359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Interfejs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Twórca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C42B1F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DirectX 12 Ultimate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Microsoft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gry na Windows i Xbox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Vulkan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Khronos Group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gry wieloplatformowe, Linux, Android, Steam Deck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OpenGL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Khronos Group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starsze programy, nauka grafiki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Metal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Apple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macOS, iOS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CUDA / ROCm / oneAPI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NVIDIA / AMD / 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obliczenia ogólne, AI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C42B1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Sterownik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to nie dodatek — nowe wersje poprawiają wydajność w grach i usuwają błędy. Aktualizujemy ze strony producenta układu.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PROGRAMOWANIE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Silniki gier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Unreal Engine 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Epic Games: Nanite, Lumen. Wiele studiów przechodzi na UE — także CD Projekt Red (nowy Wiedźmin).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Unity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Popularny w grach mobilnych i indie; język C#.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Godot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Otwarty i darmowy — dobry start w szkole; GDScript lub C#.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Silniki własne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id Tech (Doom), RE Engine (Capcom), Frostbite (EA). REDengine CD Projektu używano do Cyberpunka 2077.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Parametry, które odeszły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RAMDAC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Przetwornik cyfrowo-analogowy dla wyjścia VGA (typowo 400 MHz). Zniknął razem z VGA.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SLI i CrossFire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Łączenie dwóch kart. Porzucone — słabe wsparcie w grach, skoki płynności.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AGP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Złącze kart sprzed PCIe (lekcja o złączach kart graficznych).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42B1F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Na co patrzeć przy wyborze karty?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10566400" cy="406400"/>
          </a:xfrm>
          <a:prstGeom prst="roundRect">
            <a:avLst>
              <a:gd name="adj" fmla="val 18750"/>
            </a:avLst>
          </a:prstGeom>
          <a:solidFill>
            <a:srgbClr val="FF9A92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0600" y="1988741"/>
            <a:ext cx="1024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1. Rozdzielczość i odświeżanie monitora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443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649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2. Ilość VRAM (12–16 GB do 1440p)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3. Wydajność w testach konkretnych gier i programów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4. Pobór mocy i zasilacz (złącza, zapas)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5. Długość karty i miejsce w obudowie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9 · Karty graficzne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9A9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56971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GPU od CPU pod względem budowy?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97773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Oblicz przepustowość pamięci karty z szyną 192 bit i GDDR7 28 Gb/s.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627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CUDA ma duże znaczenie w AI?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198596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jest bufor ramki?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NVIDIA, AMD, Intel (specyfikacje kart), Khronos Group, Microsoft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9: Karty graficzne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