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praktyczna. Przykładowe liczby pochodzą z testu Samsunga G7 z dawnej prezentacji — zostały jako materiał do analizy. W notatkach wskazówki, jak zrobić część testów samodzielnie.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Ćwiczenie: uczniowie uruchamiają testufo.com na monitorach w pracowni i porównują smużenie przy 60 Hz i przy wyższym odświeżaniu, jeśli monitory na to pozwalają.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2021 r. local dimming w monitorach był rzadkością, dziś to standard monitorów Mini LED. Samsung G7 z dawnego przykładu miał tylko słabe wygaszanie krawędziowe.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SDR przydaje się też najniższa jasność — ważna przy pracy wieczorem. Jasność HDR ma większe znaczenie w telewizorach niż w monitorach.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Wartości pionowe były podobne (np. Color Washout 31°). Dla porównania IPS i OLED osiągają znacznie większe kąty przed widoczną zmianą.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Test domowy: pełnoekranowy szary i czarny obraz, zgaszone światło, zdjęcie telefonem. Uwaga — aparat przesadza z jasnością, lepiej oceniać wzrokiem.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Kalibracja wymaga kolorymetru; po niej system używa profilu ICC. Ustawienia G7 po kalibracji: jasność 14, kontrast 75, RGB 43-46-50.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Monitor o bardzo szerokiej gamie bez trybu sRGB pokaże zdjęcia z internetu zbyt nasycone. Warto sprawdzić, czy ma dokładny tryb emulacji sRGB.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Retencja znika sama po chwili, wypalenie — nie. Na LCD może się zdarzyć tymczasowa retencja w niektórych panelach IPS.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Gradient zależy od liczby bitów na kanał (6–12 bit) i od tego, czy źródło w ogóle ma tak dokładne dane. Test: gradient na Lagom LCD Test.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Czas reakcji mierzy się dla wielu par odcieni i uśrednia. Warto patrzeć też na wyniki przy 60 Hz — overdrive dopasowany do maksymalnego odświeżania bywa zbyt agresywny przy niższym.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Prosty test PWM: zdjęcie ekranu aparatem telefonu przy krótkim czasie naświetlania albo tryb slow motion — przy migotaniu widać pasy.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 projektowe: każda grupa dostaje scenariusz (e-sport, grafik, student z małym budżetem) i na podstawie recenzji wybiera monitor, uzasadniając wybór 3–4 parametrami.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kalibracja ustawia jasność na komfortowe ok. 100 cd/m² dla pracy w pomieszczeniu.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Monitory i ekrany · Lekcja 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Jak testuje się monitory?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Czytamy wyniki testów na przykładzie Samsunga Odyssey G7 (RTINGS)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Kto i czym testuje?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772841"/>
            <a:ext cx="5207000" cy="1026716"/>
          </a:xfrm>
          <a:prstGeom prst="roundRect">
            <a:avLst>
              <a:gd name="adj" fmla="val 989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19315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Laboratoria recenzentów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2141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RTINGS, Monitors Unboxed, Hardware Unboxed, TFTCentral — powtarzalne pomiary według stałej metodologii.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772841"/>
            <a:ext cx="5207000" cy="1026716"/>
          </a:xfrm>
          <a:prstGeom prst="roundRect">
            <a:avLst>
              <a:gd name="adj" fmla="val 989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19315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Kolorymetr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2141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Czujnik przykładany do ekranu (np. Calibrite, SpyderX). Mierzy jasność, kolory i gammę; służy też do kalibracji.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51956"/>
            <a:ext cx="5207000" cy="1026716"/>
          </a:xfrm>
          <a:prstGeom prst="roundRect">
            <a:avLst>
              <a:gd name="adj" fmla="val 989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110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Testy w przeglądarce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393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testufo.com (ruch, smużenie), Lagom LCD Test (gradienty, kąty), testy martwych pikseli.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51956"/>
            <a:ext cx="5207000" cy="1026716"/>
          </a:xfrm>
          <a:prstGeom prst="roundRect">
            <a:avLst>
              <a:gd name="adj" fmla="val 989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110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Uwaga na metodologię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393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Recenzenci zmieniają procedury — wyniki z różnych wersji testów nie zawsze są porównywalne.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181872"/>
            <a:ext cx="2413000" cy="889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12800" y="5121672"/>
            <a:ext cx="245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Gradient — pasy (banding)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0600" y="4181872"/>
            <a:ext cx="2413000" cy="889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30600" y="5121672"/>
            <a:ext cx="245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Martwy piksel w powiększeniu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8400" y="4181872"/>
            <a:ext cx="2413000" cy="8890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248400" y="5121672"/>
            <a:ext cx="245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Smużenie ruchomego obiektu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6200" y="4181872"/>
            <a:ext cx="2413000" cy="889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966200" y="5121672"/>
            <a:ext cx="245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Kolorymetr na ekranie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OBRAZ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Kontrast i local dimming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Kontrast natywny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Stosunek bieli do czerni na jednym obrazie. Im więcej, tym lepiej. Może się różnić między egzemplarzami tego samego modelu.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Local dimming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Lokalne przyciemnianie stref podświetlenia. W testach ocenia się poświatę, szybkość reakcji stref i widoczność ich granic.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 co patrzeć?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Liczba stref to nie wszystko — ważny jest algorytm. Źle działający dimming „pompuje” jasność lub gubi detale.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OBRAZ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Jasność SDR i HDR — okna testowe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4445000" cy="20066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1778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Pomiar G7 (SDR)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cd/m²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Real Scene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341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Peak 2% Window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540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Peak 10% Window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544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Peak 50% Window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373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Peak 100% Window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334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775960" y="1874441"/>
            <a:ext cx="564134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Okno %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jaka część ekranu jest biała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Peak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chwilowy szczyt, </a:t>
            </a:r>
            <a:r>
              <a:rPr sz="1400" b="1" i="0" u="none">
                <a:solidFill>
                  <a:srgbClr val="1F7A3A"/>
                </a:solidFill>
                <a:latin typeface="Arial"/>
              </a:rPr>
              <a:t>Sustained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po kilku sekundach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ABL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spadek jasności przy dużych jasnych obszarach (w OLED duży)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HDR G7 osiągał podobne wartości (ok. 530 cd/m²)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OBRAZ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Kąty widzenia w liczbach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1270000"/>
                <a:gridCol w="599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Pomiar (poziomo, G7)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Kąt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Co oznacza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Color Washout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32°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kolory bledną o ustalony próg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Color Shift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65°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zmienia się odcień kolorów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Brightness Loss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32°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jasność spada o połowę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Black Level Raise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17°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czerń zaczyna szarzeć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Gamma Shift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14°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zmienia się jasność półtonów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Deklarowane 178° to marketing — test pokazuje,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kiedy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obraz zaczyna się zmieniać. G7 to panel VA, więc wyniki są przeciętne.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OBRAZ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Jednolitość obrazu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206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Jednolitość szarości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 wypełniony szarym kolorem — szukamy ciemniejszych rogów i plam (tzw. dirty screen effect).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20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Jednolitość czerni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Czarny ekran w ciemnym pokoju — widać prześwity podświetlenia (backlight bleeding), najczęściej w IPS.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611636"/>
          </a:xfrm>
          <a:prstGeom prst="roundRect">
            <a:avLst>
              <a:gd name="adj" fmla="val 38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206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Loteria egzemplarzy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63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Wyniki mogą się znacznie różnić nawet w obrębie jednej partii tego samego modelu.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Kolory przed i po kalibracji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21000"/>
                <a:gridCol w="2159000"/>
                <a:gridCol w="2286000"/>
                <a:gridCol w="320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Parametr (G7)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Przed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Po kalibracji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Luminancja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312 cd/m²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101 cd/m²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100–120 do pracy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Temperatura bieli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6236 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6431 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6500 K (D65)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White Balance dE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2,86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0,60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poniżej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Color dE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3,08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0,75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poniżej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Gamma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2,01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2,19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73144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Delta E (dE)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mierzy różnicę między kolorem wyświetlonym a wzorcowym. Poniżej 1 — nierozróżnialne, poniżej 2 — ledwo widoczne dla wprawnego oka.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Gama barw i objętość kolorów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Gama barw (gamut)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Jaką część przestrzeni barw (sRGB, DCI-P3, Rec. 2020) monitor pokrywa — zwykle na wykresie CIE.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Objętość kolorów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Czy monitor utrzyma nasycenie także przy wysokiej i niskiej jasności. Ważne w HDR.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Pokrycie a zakres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„120% sRGB” oznacza szerszy zakres, ale nie pełne pokrycie — kolory mogą być przesycone.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TRWAŁOŚĆ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Retencja i wypalanie obrazu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Retencja (image retention)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Tymczasowy „cień” po statycznym obrazie. Test: po 10 minutach wzorca mierzy się pozostałość. G7 (LCD): 0%.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97600" y="1874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32550" y="2083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Wypalanie (burn-in)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32550" y="2366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Trwałe uszkodzenie — problem OLED. RTINGS prowadzi wielomiesięczny test długoterminowy wielu telewizorów.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7556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307556"/>
            <a:ext cx="38100" cy="51812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79500" y="3459956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Przy zakupie monitora OLED do pracy biurowej warto sprawdzić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gwarancję na wypalanie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i funkcje ochronne panelu.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Gradient i spad kolorów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7391"/>
          </a:xfrm>
          <a:prstGeom prst="roundRect">
            <a:avLst>
              <a:gd name="adj" fmla="val 75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Gradient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Płynność przejść między odcieniami. Pasy (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banding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) oznaczają za małą głębię bitową lub złe przetwarzanie.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7391"/>
          </a:xfrm>
          <a:prstGeom prst="roundRect">
            <a:avLst>
              <a:gd name="adj" fmla="val 75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438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Spad kolorów (pixel row/column error)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585641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Czy kolor jednego obszaru wpływa na sąsiedni. G7: 0,001% — pomijalne.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7391"/>
          </a:xfrm>
          <a:prstGeom prst="roundRect">
            <a:avLst>
              <a:gd name="adj" fmla="val 75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Czytelność tekstu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Zależy od układu subpikseli. Na LCD z RGB stripe i ClearType różnice są zwykle niewidoczne.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RUCH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Czas reakcji — jak czytać wyniki?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5715000" cy="20066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56000"/>
                <a:gridCol w="2159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Pomiar G7 (overdrive: Faster)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Rise / Fall Time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2,8 ms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Total Response Time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7,0 ms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Overshoot Error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5,5%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Dark Rise / Fall Time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5,7 ms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Dark Total Response Time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11,5 ms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045960" y="1874441"/>
            <a:ext cx="437134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Rise/Fall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10–90% przejścia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Total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pełna zmiana (0–100%)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F7A3A"/>
                </a:solidFill>
                <a:latin typeface="Arial"/>
              </a:rPr>
              <a:t>Overshoot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przestrzelenie koloru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„Dark” — przejścia w ciemnych odcieniach: słaby punkt VA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2600" y="3360341"/>
            <a:ext cx="4546600" cy="209550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832600" y="56209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061200" y="5608241"/>
            <a:ext cx="630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Rise/Fall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57232" y="56209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A7BD5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085832" y="5608241"/>
            <a:ext cx="36006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Total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610997" y="56209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E07A3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839597" y="5608241"/>
            <a:ext cx="74116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Overshoot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POZOSTAŁE TESTY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Opóźnienie, migotanie, odbicia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Input lag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Mierzony urządzeniem z czujnikiem światła. Dobre monitory: kilka ms przy natywnym odświeżaniu.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Migotanie (PWM)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Oscyloskop lub czujnik pokazują, czy jasność regulowana jest migotaniem i z jaką częstotliwością.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VRR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Zakres działania (np. 48–240 Hz), migotanie OLED przy VRR, działanie z konsolami przez HDMI 2.1.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Odbicia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Powłoka matowa, satynowa lub błyszcząca — każda ma zalety i wady w jasnym pokoju.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czytać recenzję?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10566400" cy="406400"/>
          </a:xfrm>
          <a:prstGeom prst="roundRect">
            <a:avLst>
              <a:gd name="adj" fmla="val 18750"/>
            </a:avLst>
          </a:prstGeom>
          <a:solidFill>
            <a:srgbClr val="9FDFA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0600" y="1988741"/>
            <a:ext cx="1024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1. Określ zastosowanie: gry, grafika, biuro, filmy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443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649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2. Wybierz 3–4 parametry ważne dla tego zastosowania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3. Porównuj wyniki z jednego źródła i jednej wersji metodologii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4. Sprawdź wady egzemplarzy w opiniach użytkowników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5. Nie ufaj wartościom „dynamicznym” i „1 ms” z pudełka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7 · Testy monitorów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FDFA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69681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„Peak 10% Window” w pomiarze jasności?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73938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po kalibracji G7 ma niższą jasność niż przed?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19420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Jaka wartość Delta E jest wystarczająca do pracy z kolorem?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9241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retencja obrazu od wypalenia?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RTINGS (test Samsung Odyssey G7), testufo.com, Lagom LCD Test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7: Testy monitorów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