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skanerach 2D. Nowe względem starej prezentacji: czujniki CIS, skanery dokumentowe z podajnikiem, skanowanie bez sterowników i OCR wspomagany AI.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Szerzej „skaner” to każde urządzenie odczytujące dane przebiegowo: kody kreskowe, karty magnetyczne, a nawet fale radiowe (skanery radiowe).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Test: zeskanuj grzbiet otwartej książki na skanerze CIS — środek będzie rozmyty. Na CCD efekt jest dużo mniejszy.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Najlepsze skanery bębnowe miały rozdzielczość ponad 10 000 dpi. Dziś do skanowania klisz często używa się aparatu z obiektywem makro.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za duży piksel daje schodki na krawędziach, za mały — ogromne pliki bez zysku. Zasada: dpi skanu = dpi wydruku × powiększenie.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Digital ICE skanuje kliszę dodatkowo w podczerwieni — kurz i rysy są wtedy widoczne, a barwniki nie, więc program wie, co usunąć.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programistów: OCR można uruchomić samodzielnie — Tesseract (open source) albo modele AI przez API. Dobry pomysł na projekt szkolny: skaner paragonów.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Skanowanie przez sieć bez sterowników działa tak jak druk IPP z lekcji 3 — urządzenie wielofunkcyjne udostępnia usługę po protokole HTTP.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ok. 2400–4000 dpi — slajd jest mały, a obraz ma być powiększony.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369A1"/>
                </a:solidFill>
                <a:latin typeface="Arial"/>
              </a:rPr>
              <a:t>Urządzenia peryferyjne · Lekcja 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Skanery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skanera bębnowego do aparatu w telefonie — rodzaje, rozdzielczość i OCR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skaner?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Urządzenie </a:t>
            </a:r>
            <a:r>
              <a:rPr sz="2000" b="1" i="0" u="none">
                <a:solidFill>
                  <a:srgbClr val="0369A1"/>
                </a:solidFill>
                <a:latin typeface="Arial"/>
              </a:rPr>
              <a:t>wejściowe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, które zamienia obraz rzeczywistego obiektu (kartki, zdjęcia, kliszy) na postać cyfrową.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979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76300" y="3125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Źródło światła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79700" y="3071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09900" y="2890441"/>
            <a:ext cx="1790700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073400" y="3036491"/>
            <a:ext cx="16637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Obraz odbity lub przechodzący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0" y="3071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07000" y="2985691"/>
            <a:ext cx="1778000" cy="457200"/>
          </a:xfrm>
          <a:prstGeom prst="roundRect">
            <a:avLst>
              <a:gd name="adj" fmla="val 16666"/>
            </a:avLst>
          </a:prstGeom>
          <a:solidFill>
            <a:srgbClr val="95DB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5264150" y="3125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Czujnik CCD lub CIS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61200" y="3071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91400" y="2979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454900" y="3125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Przetwornik A/C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58300" y="3071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588500" y="2979341"/>
            <a:ext cx="17907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652000" y="3125391"/>
            <a:ext cx="1663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Plik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CCD czy CIS?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33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480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CCD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763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Lampa, układ luster i soczewka skupiają obraz na małym czujniku. Duża głębia ostrości — skanuje też książki odstające od szyby, zdjęcia, klisze.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333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480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763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Contact Image Sensor: rząd diod LED i czujników tuż pod szybą. Cienki, tani, energooszczędny — ale mała głębia ostrości.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979936"/>
          </a:xfrm>
          <a:prstGeom prst="roundRect">
            <a:avLst>
              <a:gd name="adj" fmla="val 3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333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227417" y="349369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C4DD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68717" y="3480991"/>
            <a:ext cx="9018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ostro w CCD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497616" y="349369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738916" y="3480991"/>
            <a:ext cx="8256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ostro w CIS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7417" y="3722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27417" y="4004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CIS — większość skanerów w urządzeniach wielofunkcyjnych. CCD — skanery fotograficzne i do książek.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skanerów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75000"/>
                <a:gridCol w="4064000"/>
                <a:gridCol w="3327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Stan dziś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Płaski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kartka na szybie, głowica jeździ pod spodem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standard, często w urządzeniu wielofunkcyjnym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Dokumentowy z podajnikiem (ADF)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dziesiątki stron na minutę, dwustronnie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biura, digitalizacja archiwów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Bębnowy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oryginał na bębnie, fotopowielacz — najwyższa jakość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historia, pojedyncze pracownie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 slajdów i filmów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prześwietlanie klisz 35 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nisza, digitalizacja archiwów rodzinnych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Ręczny, piórowy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przesuwany ręcznie po tekście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tłumaczące pióra skanujące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Kodów kreskowych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lub kamera, kody 1D i 2D (QR)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sklepy, magazyny, kurierzy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Rozdzielczość — ile dpi potrzeba?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45000"/>
                <a:gridCol w="612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Oryginał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Zalecana rozdzielczość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Tekst do OCR, dokumenty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300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Zdjęcie do wydruku 1:1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300–600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Zdjęcie do powiększenia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600–1200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Negatywy i slajdy 35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2400–4000 dpi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Liczy się rozdzielczość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optyczna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Wartości „interpolowane” (np. 19 200 dpi) to tylko powiększanie obrazu programowo — bez nowych szczegółów.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OBRÓBKA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Odrastrowanie i głębia koloru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Odrastrowanie (descreen)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Wydruki z gazet składają się z punktów rastra. Bez odrastrowania skan ma mory — wzory interferencyjne.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Głębia koloru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24 bity (8 na kanał) wystarcza do dokumentów; 48 bitów — dla zdjęć i klisz do dalszej obróbki.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Korekcje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Usuwanie kurzu i rys podczerwienią (Digital ICE), korekta kolorów wyblakłych zdjęć.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OCR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Rozpoznawanie tekstu (OCR)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Czym jest?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Optical Character Recognition: zamiana obrazu tekstu na tekst edytowalny — także pismo odręczne i tabele.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Wbudowane w systemy (zaznaczanie tekstu na zdjęciach w Windows, Android, iOS) i modele AI rozpoznające układ dokumentu.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Wynik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PDF z warstwą tekstową (przeszukiwalny), PDF/A do archiwizacji, DOCX, XLSX.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OPROGRAMOWANIE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TWAIN, WIA i skanowanie bez sterowników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751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TWAIN (1992)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uniwersalny interfejs programów graficznych do skanerów: podgląd, obszar, rozdzielczość, korekty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interfejs Windows do skanerów i aparatów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skanowanie w Linuksie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eSCL (AirScan), Mopria Scan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skanowanie przez sieć bez sterownika producenta — Windows, macOS, Linux, Android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Telefon też jest skanerem: aplikacje wykrywają krawędzie kartki, prostują perspektywę i robią PDF z OCR.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8 · Skanery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5DB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12926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czujnik CCD od CIS?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3903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rozdzielczość interpolowana nic nie daje?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1885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 jaką rozdzielczością zeskanować slajd 35 mm?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268535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Do czego służy odrastrowanie?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TWAIN Working Group, Mopria Alliance, materiały producentów skanerów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8: Skanery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