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Formularz to most między HTML a PHP — na lekcji pokazujemy już, co dostaje serwer (wyniki z wbudowanego serwera PHP), choć samo PHP przyjdzie później. Na egzaminie INF.03 prawie zawsze jest formularz wysyłający dane do skryptu PHP.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Najczęstszy błąd uczniów: pole bez atrybutu name — w formularzu wygląda dobrze, ale serwer nic nie dostaje. Bez action dane trafią pod adres bieżącej strony.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POST nie szyfruje danych — ukrywa je tylko z paska adresu; ochronę daje HTTPS. Wyniki zebrane naprawdę: formularz wysłany w Chromium do wbudowanego serwera PHP (php -S), skrypt wypisał $_GET i surową treść żądania POST. Hasła nigdy metodą GET — trafiłyby do historii przeglądarki i dzienników serwera.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Inne przydatne typy: password, tel, url, search, time, datetime-local, hidden. checkbox — wiele zaznaczeń niezależnie; radio — jedno z grupy, a grupę tworzy wspólne name. To częsty błąd: radio z różnymi name zaznaczają się wszystkie.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Pytanie: jak sprawdzić, czy etykieta jest dobrze powiązana? Kliknij tekst — kursor powinien przejść do pola, a checkbox się zaznaczyć. Duży obszar kliknięcia to też wygoda na telefonie.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atrybut value w textarea — nie działa, textarea nie ma takiego atrybutu. W arkuszach INF.03 lista select często ma ustalone wartości value, które potem odczytuje PHP — przepisz je dokładnie.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fieldset grupuje powiązane pola (np. adres dostawy, dane do faktury), legend to jego podpis — czytnik ekranu czyta go przed etykietą pola. Uwaga: przycisk bez type wewnątrz formularza wysyła go — stąd niespodziewane przeładowania strony przy przyciskach „Pomoc”. Stary zapis &lt;input type="submit"&gt; też działa.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Napisy obok pól wygenerował w podglądzie krótki skrypt odczytujący właściwość validity każdego pola — to prawdziwy stan w Chromium. Komunikat w dymku zależy od języka przeglądarki. Atrybut novalidate w form wyłącza walidację — przydaje się przy testach.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Nawiązanie do lekcji 1: w zakładce Elements można usunąć atrybut required i formularz się wyśle. Uczniowie mogą to sprawdzić na własnym formularzu. Ograniczenia: pattern nie sprawdzi, czy kod pocztowy istnieje, a type=email przepuści adres bez domeny najwyższego poziomu, np. ola@szkola.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5: bez skryptu PHP serwer zwróci 404, ale adres z danymi i tak będzie widoczny w pasku. Pattern dla zad. 4: [0-9]{3}-[0-9]{3}-[0-9]{3}.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kilka input type="radio" z tym samym atrybutem name i różnymi value.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Formularze HTML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Element form, metody GET i POST, typy pól input, etykiety, listy wyboru oraz wbudowana walidacja w przeglądarce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PODSTAWY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 form: dokąd i jak wysłać dane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443038"/>
          </a:xfrm>
          <a:prstGeom prst="roundRect">
            <a:avLst>
              <a:gd name="adj" fmla="val 528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44303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action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"szukaj.php"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method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"get"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for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"fraza"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&gt;Szukaj:&lt;/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"fraza"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"fraza"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&gt;Szukaj&lt;/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12800" y="3248918"/>
          <a:ext cx="5130800" cy="12096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82700"/>
                <a:gridCol w="3848100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Atrybut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action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adres skryptu, który odbierze dane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method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get (domyślnie) lub post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name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nazwa pola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bez niej pole nie zostanie wysłane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894780"/>
            <a:ext cx="4457700" cy="1422400"/>
          </a:xfrm>
          <a:prstGeom prst="roundRect">
            <a:avLst>
              <a:gd name="adj" fmla="val 535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localhost/index.html</a:t>
            </a:r>
          </a:p>
        </p:txBody>
      </p:sp>
      <p:pic>
        <p:nvPicPr>
          <p:cNvPr id="20" name="Picture 1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079500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6248400" y="3469580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248400" y="3469580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502400" y="36219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3837880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Dane wysyłane są jako pary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name=wartość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 To, co wpisał użytkownik, staje się wartością; atrybut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id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służy tylko etykiecie i CSS.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5 · Formularze HTML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METODY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GET kontra POST — co naprawdę dostaje serwer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GET: dane w adresie (spacja → +, ó → %C3%B3)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10566400" cy="531416"/>
          </a:xfrm>
          <a:prstGeom prst="roundRect">
            <a:avLst>
              <a:gd name="adj" fmla="val 1433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531416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10166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http://localhost:8000/szukaj.php?fraza=rower+g%C3%B3rski&amp;sort=cena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80196"/>
            <a:ext cx="4140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print_r($_GET) w szukaj.php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12800" y="2921496"/>
            <a:ext cx="4102100" cy="1304627"/>
          </a:xfrm>
          <a:prstGeom prst="roundRect">
            <a:avLst>
              <a:gd name="adj" fmla="val 58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2800" y="2921496"/>
            <a:ext cx="50800" cy="130462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54100" y="3067546"/>
            <a:ext cx="37020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Array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270052"/>
            <a:ext cx="37020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72557"/>
            <a:ext cx="37020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[fraza] =&gt; rower górski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675062"/>
            <a:ext cx="37020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[sort] =&gt; cena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77568"/>
            <a:ext cx="37020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19700" y="2680196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POST: dane w treści żądania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219700" y="2921496"/>
            <a:ext cx="6159500" cy="697111"/>
          </a:xfrm>
          <a:prstGeom prst="roundRect">
            <a:avLst>
              <a:gd name="adj" fmla="val 1093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5219700" y="2921496"/>
            <a:ext cx="50800" cy="69711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5461000" y="3067546"/>
            <a:ext cx="57594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POST /zapisz.php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61000" y="3270052"/>
            <a:ext cx="57594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login=ola&amp;haslo=Tajne123%21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5219700" y="3771007"/>
          <a:ext cx="61595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47850"/>
                <a:gridCol w="1970980"/>
                <a:gridCol w="234067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GET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adresie URL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treści żądania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zakładka, link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można zapisać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wyszukiwanie, filtry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logowanie, zapis, zamówienie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Rounded Rectangle 21"/>
          <p:cNvSpPr/>
          <p:nvPr/>
        </p:nvSpPr>
        <p:spPr>
          <a:xfrm>
            <a:off x="812800" y="5194201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812800" y="5194201"/>
            <a:ext cx="50800" cy="75178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66800" y="534660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6800" y="5562501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POST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nie szyfruje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danych — ukrywa je tylko z paska adresu. Ochronę daje dopiero HTTPS.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5 · Formularze HTML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POLA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Typy pola input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17155"/>
          </a:xfrm>
          <a:prstGeom prst="roundRect">
            <a:avLst>
              <a:gd name="adj" fmla="val 3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1715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"text"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placeholder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"tekst"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"email"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placeholder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"e-mail"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"number"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"5"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"date"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"2026-10-21"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"range"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min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"0"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max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"10"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"color"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"#0f766e"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"checkbox"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checked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 zgoda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"radio"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"r"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checked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 tak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"radio"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"r"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 nie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"file"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4838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localhost/typy.html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0955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12800" y="4587180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Typ zmienia wygląd i zachowanie: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email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sprawdza format adresu,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number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przyjmuje liczby, na telefonie każdy typ otwiera inną klawiaturę. Wygląd i napisy kontrolek zależą od przeglądarki i jej języka: podgląd pochodzi z angielskiej wersji, po polsku data ma postać 21.10.2026.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5 · Formularze HTML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ETYKIETY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label — opis pola, który działa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838821"/>
          </a:xfrm>
          <a:prstGeom prst="roundRect">
            <a:avLst>
              <a:gd name="adj" fmla="val 41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3882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"imie"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&gt;Imię:&lt;/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"text"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"imie"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"imie"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"checkbox"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"news"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Chcę otrzymywać newsletter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1400" y="3644702"/>
            <a:ext cx="4940300" cy="8703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for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etykiety =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id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pola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albo pole wewnątrz label — wtedy for niepotrzebne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kliknięcie w tekst etykiety zaznacza pole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1894780"/>
            <a:ext cx="4457700" cy="1739900"/>
          </a:xfrm>
          <a:prstGeom prst="roundRect">
            <a:avLst>
              <a:gd name="adj" fmla="val 437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localhost/zapis.html</a:t>
            </a:r>
          </a:p>
        </p:txBody>
      </p:sp>
      <p:pic>
        <p:nvPicPr>
          <p:cNvPr id="22" name="Picture 2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397000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6248400" y="3787080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248400" y="3787080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502400" y="3939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4155380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Czytnik ekranu ogłasza etykietę po wejściu w pole.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placeholder nie zastępuje label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znika po wpisaniu tekstu i bywa słabo kontrastowy.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5 · Formularze HTML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POLA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rozwijana i pole wielowierszowe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621161"/>
          </a:xfrm>
          <a:prstGeom prst="roundRect">
            <a:avLst>
              <a:gd name="adj" fmla="val 29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211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for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"klasa"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&gt;Klasa:&lt;/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"klasa"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"klasa"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optgroup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label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"Rok 1"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"1a"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&gt;1A&lt;/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"1b"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selected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&gt;1B&lt;/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optgroup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"2a"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&gt;2A&lt;/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for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"uwagi"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&gt;Uwagi:&lt;/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textarea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"uwagi"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"uwagi"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rows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"3"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cols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"30"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textarea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1894780"/>
            <a:ext cx="4457700" cy="1993900"/>
          </a:xfrm>
          <a:prstGeom prst="roundRect">
            <a:avLst>
              <a:gd name="adj" fmla="val 382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localhost/klasa.html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6510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477000" y="4041080"/>
            <a:ext cx="494030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wysyłana jest wartość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value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(1b), a nie tekst opcji (1B)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selected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opcja domyślna,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multiple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wybór wielu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textarea ma znacznik zamykający; tekst domyślny wpisujemy między znacznikami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5 · Formularze HTML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STRUKTURA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fieldset, legend i przyciski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985962"/>
          </a:xfrm>
          <a:prstGeom prst="roundRect">
            <a:avLst>
              <a:gd name="adj" fmla="val 383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859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fieldset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legend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&gt;Dane kontaktowe&lt;/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legend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for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"mail"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&gt;E-mail:&lt;/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"email"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"mail"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"mail"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fieldset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"submit"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&gt;Wyślij&lt;/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"reset"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&gt;Wyczyść&lt;/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"button"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&gt;Pomoc&lt;/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1894780"/>
            <a:ext cx="4457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localhost/kontakt.html</a:t>
            </a:r>
          </a:p>
        </p:txBody>
      </p:sp>
      <p:pic>
        <p:nvPicPr>
          <p:cNvPr id="22" name="Picture 2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460500"/>
          </a:xfrm>
          <a:prstGeom prst="rect">
            <a:avLst/>
          </a:prstGeom>
        </p:spPr>
      </p:pic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6248400" y="3850580"/>
          <a:ext cx="51308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36588"/>
                <a:gridCol w="369421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submit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wysyła formularz (domyślny typ w form)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reset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przywraca wartości początkowe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button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nic — do obsługi w JavaScript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5 · Formularze HTML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WALIDACJA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Wbudowana walidacja w przeglądarce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507133"/>
          </a:xfrm>
          <a:prstGeom prst="roundRect">
            <a:avLst>
              <a:gd name="adj" fmla="val 505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507133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"login"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required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"mail"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"email"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"ola@"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"wiek"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"number"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min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"15"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max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"20"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"25"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"kod"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pattern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"[0-9]{2}-[0-9]{3}"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"12345"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placeholder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"00-000"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812800" y="3313013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49648"/>
                <a:gridCol w="318115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Atrybut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Sprawdza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required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pole nie może być puste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type="email"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format adresu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min / max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zakres liczby lub daty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pattern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zgodność z wyrażeniem regularnym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Wynik: stan validity każdego pola (odczyt z JS)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4711700" cy="2184400"/>
          </a:xfrm>
          <a:prstGeom prst="roundRect">
            <a:avLst>
              <a:gd name="adj" fmla="val 348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54750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64350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53250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localhost/walidacja.html</a:t>
            </a:r>
          </a:p>
        </p:txBody>
      </p:sp>
      <p:pic>
        <p:nvPicPr>
          <p:cNvPr id="21" name="Picture 2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699000" cy="18415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248400" y="4231580"/>
            <a:ext cx="51689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Przy próbie wysłania przeglądarka zatrzyma formularz i pokaże dymek przy pierwszym błędnym polu. Kolory dodaje CSS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:invalid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:valid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5 · Formularze HTML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Walidacja w HTML to wygoda, nie zabezpieczenie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 daje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szybką informację dla użytkownika, mniej błędnych wysłań, wygodne klawiatury na telefonie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Czego nie daje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pewności: użytkownik może zmienić kod w F12, wyłączyć walidację albo wysłać żądanie innym programem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każde dane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zawsze sprawdzamy ponownie na serwerze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(PHP) — tego nauczymy się w drugim semestrze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276302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276302"/>
            <a:ext cx="50800" cy="7695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42870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644602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Frontend sprawdza dla wygody użytkownika, backend — dla bezpieczeństwa aplikacji. Jedno nie zastępuje drugiego.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5 · Formularze HTML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45780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formularz zapisu na kółko: imię, nazwisko, e-mail, klasa (select), data urodzenia, zgoda (checkbox).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90213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grupę radio „poziom: początkujący / średni / zaawansowany” i sprawdź, że można wybrać tylko jedną opcję.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47419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Pogrupuj pola w dwa fieldset z legend i powiąż każde pole z etykietą.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99601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walidację: wymagane pola, telefon w formacie 123-456-789 (pattern), wiek 14–20.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567084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Zmień metodę na GET, wyślij formularz i odczytaj dane z paska adresu.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5 · Formularze HTML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10428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służą atrybuty action, method i name?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23773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wysyłanie metodą GET od POST?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18911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powiązać label z polem i dlaczego to ważne?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24614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utworzyć grupę przycisków radio?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373657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walidacja w HTML nie wystarcza?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WHATWG HTML Living Standard (forms), MDN Web Docs (form, input types, Client-side form validation), php.net ($_GET, $_POST)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1.05 Formularze HTML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