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łączy JS z roku 1 z komunikacją klient–serwer. Wyniki konsoli pochodzą z Node.js 22. Zrzuty z przykładów fetch wykonano w Chromium z lokalnym serwerem testowym, który zwraca odpowiedzi w tym samym formacie co API NBP i Open-Meteo (wartości liczbowe są przykładowe) — na lekcji warto uruchomić te same przykłady z prawdziwymi adresami.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Analogia: kelner (jeden wątek) przyjmuje zamówienia i nie stoi przy kuchni, aż danie będzie gotowe — kuchnia (przeglądarka) daje znać, a kelner wraca, gdy ma wolną chwilę. Pytanie: co się stanie ze stroną, jeśli w obsłudze kliknięcia napiszemy pętlę liczącą 5 sekund?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Opóźnienie 0 ms nie znaczy 'od razu' — funkcja trafi do kolejki i wykona się dopiero po całym bieżącym kodzie oraz po mikrozadaniach (Promise). Typowy błąd: setInterval bez clearInterval — licznik działa w nieskończoność, a przy kolejnych kliknięciach przybywa interwałów.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Promise to obiekt, który 'obiecuje' wartość później. then zwraca nowy Promise, dlatego można łączyć wywołania w łańcuch, a jeden catch na końcu łapie błąd z dowolnego kroku. Sami rzadko tworzymy Promise przez new — częściej dostajemy go od fetch czy innych API.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Czasy w konsoli są zmierzone i mogą różnić się o kilka milisekund przy każdym uruchomieniu. Dwa await jeden po drugim to ok. 600 ms, Promise.all — ok. 300 ms. Await na najwyższym poziomie działa w modułach (type=module), w zwykłych skryptach tylko wewnątrz funkcji async.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Adres API NBP i struktura odpowiedzi są prawdziwe (tabela A, pole mid = kurs średni). Liczby na zrzucie pochodzą z serwera testowego — na lekcji uruchom przykład z internetem i porównaj z kursem na stronie NBP. Przypomnienie: innerHTML jest tu bezpieczne, bo wstawiamy liczby i dane z zaufanego źródła; tekst od użytkowników wstawiamy przez textContent.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najczęstszy błąd: kod zakłada, że catch złapie 404, a w praktyce próbuje czytać nieistniejące pola i dostaje TypeError. API NBP dla nieznanego kodu waluty zwraca status 404. Komunikat dla użytkownika powinien być zrozumiały — szczegóły techniczne do console.error.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api.example.com to adres przykładowy — na zrzucie odpowiada lokalny serwer testowy, który zwraca wysłany obiekt z nadanym id. Formularz HTML też można wysłać przez fetch: body: new FormData(form) — wtedy nie ustawiamy Content-Type ręcznie. Własne API w PHP napiszemy w lekcji 2.13.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URLSearchParams poprawnie koduje parametry (spacje, polskie znaki) — lepsze niż sklejanie adresu ręcznie. Wiele API (np. mapy, część serwisów pogodowych) wymaga klucza — klucza prywatnego nie umieszczamy w kodzie przeglądarki, tylko wywołujemy API przez własny serwer.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Origin = protokół + domena + port. Komunikat 'Failed to fetch' nie mówi, dlaczego — szczegóły (brak nagłówka Access-Control-Allow-Origin) są tylko w konsoli F12. NBP i Open-Meteo wysyłają ten nagłówek, dlatego działają prosto ze strony. Jeśli API go nie wysyła, zapytanie robimy z własnego serwera (np. w PHP), gdzie CORS nie obowiązuje.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API_URL to adres API (np. NBP) zapisany w stałej. Zrzut wykonano 0,15 s po kliknięciu — serwer testowy odpowiada po 4 s, więc widać stan ładowania i wyłączony przycisk. aria-live='polite' sprawia, że czytnik ekranu odczyta zmianę komunikatu. Pytanie do klasy: co zobaczy użytkownik, jeśli nie obsłużymy błędu? (wieczne 'Wczytywanie…').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cała tabela A (api.nbp.pl/api/exchangerates/tables/a/?format=json) zwraca wszystkie kursy jednym zapytaniem — dobra okazja, żeby porozmawiać o liczbie zapytań do serwera. Strony uruchamiamy przez serwer (Live Server/XAMPP), bo używamy type=module.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mechanizm, w którym serwer nagłówkami Access-Control-Allow-* zezwala stronom z innych originów na odczyt odpowiedzi; egzekwuje go przeglądarka.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JavaScript asynchroniczny i API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Pętla zdarzeń, Promise, async/await i fetch — pobieranie danych z publicznych API bez przeładowania strony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JAK TO DZIAŁA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Jeden wątek i pętla zdarzeń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Stos wywołań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JS wykonuje kod po kolei — jedna rzecz naraz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Przeglądarka / Node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długie operacje (czas, sieć, pliki) dzieją się poza JS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Kolejki zadań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66230"/>
            <a:ext cx="2038350" cy="7885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gotowe wyniki czekają: najpierw mikrozadania (Promise), potem zadania (setTimeout, zdarzenia)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Pętla zdarzeń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gdy stos jest pusty, bierze kolejne zadanie z kolejki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254871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22350" y="343902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Synchronicznie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2350" y="3746302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instrukcja czeka na poprzednią; długa pętla „zamraża” stronę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3254871"/>
            <a:ext cx="5130800" cy="1125041"/>
          </a:xfrm>
          <a:prstGeom prst="roundRect">
            <a:avLst>
              <a:gd name="adj" fmla="val 9030"/>
            </a:avLst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51600" y="3432671"/>
            <a:ext cx="47625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FFFFFF"/>
                </a:solidFill>
                <a:latin typeface="Arial"/>
              </a:rPr>
              <a:t>Asynchronicznie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51600" y="3739952"/>
            <a:ext cx="4762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FFFFFF"/>
                </a:solidFill>
                <a:latin typeface="Arial"/>
              </a:rPr>
              <a:t>zlecamy operację i podajemy, co zrobić z wynikiem później — strona reaguje dalej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12800" y="4646612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812800" y="4646612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1066800" y="479901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66800" y="5014912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Kod asynchroniczny nie działa „równolegle” z naszym JS — wynik operacji trafia do kolejki i zostaje obsłużony, gdy bieżący kod się skończy.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KOLEJNOŚĆ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setTimeout, setInterval i kolejka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480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'1. start'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setTimeout(()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'4. timeout'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Promise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.resolve()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.then(()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'3. then'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'2. koniec kodu'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id = setInterval(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()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'tik'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setTimeout(() =&gt;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clearInterval(id);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'zatrzymano'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1653480"/>
            <a:ext cx="4914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502400" y="1894780"/>
            <a:ext cx="4876800" cy="2085181"/>
          </a:xfrm>
          <a:prstGeom prst="roundRect">
            <a:avLst>
              <a:gd name="adj" fmla="val 36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502400" y="1894780"/>
            <a:ext cx="50800" cy="208518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756400" y="2053530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1. start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56400" y="227449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2. koniec kodu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6400" y="249545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3. then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56400" y="271641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4. timeout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6400" y="293737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tik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56400" y="315833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tik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6400" y="337929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tik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56400" y="3600252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zatrzymano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6502400" y="4132362"/>
          <a:ext cx="4876800" cy="15216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23408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setTimeout(f, ms)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wywoła f raz, najwcześniej po ms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setInterval(f, ms)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wywołuje f co ms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clearTimeout / clearInterval(id)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anuluje zaplanowane wywołanie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PROMISE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Obietnica wyniku w przyszłości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czekaj(ms, ok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Promise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((resolve, reject) =&gt;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setTimeout(() =&gt; ok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? resolve(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gotowe po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ms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ms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: reject(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Error(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 udało się'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)), ms);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.then(w =&gt;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console.log(w);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.then(()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'to się nie wykona'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(e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'błąd:'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e.message))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finally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(() =&gt;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'koniec'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56400" y="1894780"/>
            <a:ext cx="46228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75640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010400" y="2053530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gotowe po 200 ms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0400" y="227449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błąd: nie udało się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249545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koniec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756400" y="3027561"/>
          <a:ext cx="4622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49041"/>
                <a:gridCol w="27737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pending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operacja trwa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fulfilled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sukces →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then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rejected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→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catch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ASYNC / AWAIT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Asynchronicznie, ale czytelnie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7380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czekaj = (ms, v) =&gt;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Promise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(r =&gt; setTimeout(() =&gt; r(v), ms));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async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pobierzWszystko()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console.time(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 kolei'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a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console.timeEnd(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 kolei'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console.time(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'razem'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[c, d]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Promise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.all([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czekaj(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)]);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console.timeEnd(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'razem'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[a, b, c, d];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pobierzWszystko());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4980" y="1653480"/>
            <a:ext cx="49123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504980" y="1894780"/>
            <a:ext cx="487422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50498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758980" y="2053530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po kolei: 601.48 ms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58980" y="227449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razem: 300.763 ms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8980" y="249545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'A', 'B', 'C', 'D' ]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33580" y="3027561"/>
            <a:ext cx="4683720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async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funkcja zawsze zwraca Promise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await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czeka na wynik Promise, nie blokując strony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niezależne operacje uruchamiaj razem: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Promise.all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błędy łapiemy zwykłym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try / catch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FETCH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Pobieranie danych: GET i JSON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"kurs"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&gt;Wczytywanie…&lt;/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url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'https://api.nbp.pl/api/'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'exchangerates/rates/a/eur/?format=json'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fetch(url);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dane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odp.json();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no, mid, effectiveDate } = dane.rates[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kurs.innerHTML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1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dane.code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&lt;b&gt;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mid.toFixed(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zł&lt;/b&gt;&lt;br&gt;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&lt;small&gt;tabela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no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effectiveDate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&lt;/small&gt;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1400" y="4528542"/>
            <a:ext cx="4940300" cy="536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fetch(url)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zwraca Promise z obiektem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Response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odp.json()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też asynchronicznie: czyta i parsuje treść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testowy, dane przykładowe)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1894780"/>
            <a:ext cx="4711700" cy="1231900"/>
          </a:xfrm>
          <a:prstGeom prst="roundRect">
            <a:avLst>
              <a:gd name="adj" fmla="val 618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localhost/kurs.html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889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248400" y="32790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Odpowiedź serwera (JSON)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48400" y="35203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248400" y="35203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502400" y="36791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{"table": "A", "currency": "euro",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02400" y="39000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"code": "EUR", "rates": [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02400" y="41210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{"no": "203/A/NBP/2026",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2400" y="43420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"effectiveDate": "2026-10-20",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02400" y="45629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"mid": 4.2537}]}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OBSŁUGA BŁĘDÓW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response.ok i try / catch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"info"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async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kurs(kod)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'https://api.nbp.pl/api/'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exchangerates/rates/a/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kod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/?format=json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(!odp.ok)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Error(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HTTP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odp.status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odp.json()).rates[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].mid;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kod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'eur'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'xyz'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info.innerHTML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kod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kurs(kod)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&lt;br&gt;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(e)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info.innerHTML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kod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nie udało się 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e.message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)&lt;br&gt;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31100" y="1653480"/>
            <a:ext cx="373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31100" y="1894780"/>
            <a:ext cx="3695700" cy="1168400"/>
          </a:xfrm>
          <a:prstGeom prst="roundRect">
            <a:avLst>
              <a:gd name="adj" fmla="val 65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537450" y="1901130"/>
            <a:ext cx="3683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6390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791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943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8147050" y="1964630"/>
            <a:ext cx="2971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235950" y="1977330"/>
            <a:ext cx="283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localhost/kursy.html</a:t>
            </a:r>
          </a:p>
        </p:txBody>
      </p:sp>
      <p:pic>
        <p:nvPicPr>
          <p:cNvPr id="30" name="Picture 2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50" y="2231330"/>
            <a:ext cx="3683000" cy="825500"/>
          </a:xfrm>
          <a:prstGeom prst="rect">
            <a:avLst/>
          </a:prstGeom>
        </p:spPr>
      </p:pic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7531100" y="3215580"/>
          <a:ext cx="3848100" cy="15216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00945"/>
                <a:gridCol w="184715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Sytuacja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 fetch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sieci, zła domena, CORS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Promise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odrzucony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→ catch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odpowiedź 404, 500…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Promise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spełniony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ok = false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odpowiedź 200–299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ok = true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" name="Rounded Rectangle 31"/>
          <p:cNvSpPr/>
          <p:nvPr/>
        </p:nvSpPr>
        <p:spPr>
          <a:xfrm>
            <a:off x="7531100" y="4892774"/>
            <a:ext cx="38481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7531100" y="4892774"/>
            <a:ext cx="50800" cy="9652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7785100" y="5045174"/>
            <a:ext cx="342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785100" y="5261074"/>
            <a:ext cx="34290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fetch nie zgłasza błędu przy 404! Zawsze sprawdzaj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odp.ok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lub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odp.status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WYSYŁANIE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fetch z metodą POST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69290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'https://api.example.com/zadania'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method: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headers: {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'Content-Type'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'application/json'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body: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JSON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.stringify({ tekst: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'Projekt z 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          zrobione: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nowe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odp.json();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status: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odp.status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JSON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.stringify(nowe,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1050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810500" y="1894780"/>
            <a:ext cx="3568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781685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918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8070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82232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842645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51535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localhost/dodaj.html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6850" y="2231330"/>
            <a:ext cx="3556000" cy="1460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039100" y="3850580"/>
            <a:ext cx="337820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method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GET (domyślnie), POST, PUT, PATCH, DELETE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body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tekst, więc obiekt przez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JSON.stringify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nagłówek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Content-Type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mówi serwerowi, co wysyłamy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201 Created — serwer utworzył zasób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PUBLICZNE API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Kursy walut i pogoda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3438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5494536"/>
                <a:gridCol w="190202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API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Przykładowy adres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Klucz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NBP — kursy walut, ceny złota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api.nbp.pl/api/exchangerates/rates/a/usd/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NBP — cała tabela 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api.nbp.pl/api/exchangerates/tables/a/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Open-Meteo — pogoda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api.open-meteo.com/v1/forecast?latitude=…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(użytek niekomercyjny)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254474"/>
            <a:ext cx="643890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54474"/>
            <a:ext cx="50800" cy="272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400524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621484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384244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url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URL(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'https://api.open-meteo.com/v1/forecast'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406340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url.search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URLSearchParams({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428436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latitude: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50.06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longitude: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19.94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450532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current: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'temperature_2m,wind_speed_10m'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472628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current: c, current_units: u } 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494724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fetch(url)).json();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5168205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Kraków: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c.temperature_2m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u.temperature_2m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5389166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, wiatr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c.wind_speed_10m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u.wind_speed_10m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5610126"/>
            <a:ext cx="6038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56500" y="3254474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testowy, dane przykładowe)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56500" y="3495774"/>
            <a:ext cx="3822700" cy="977900"/>
          </a:xfrm>
          <a:prstGeom prst="roundRect">
            <a:avLst>
              <a:gd name="adj" fmla="val 779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7562850" y="3502124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664450" y="3622774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816850" y="3622774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969250" y="3622774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8172450" y="3565624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261350" y="3578324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localhost/pogoda.html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2850" y="3832324"/>
            <a:ext cx="3810000" cy="635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556500" y="4626074"/>
            <a:ext cx="3860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Przed użyciem API przeczytaj dokumentację: format adresu, limity zapytań, licencję danych i wymagany podpis źródła.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BEZPIECZEŃSTWO PRZEGLĄDARKI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CORS — kto może czytać odpowiedź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Strona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1" i="0" u="none">
                <a:solidFill>
                  <a:srgbClr val="38445A"/>
                </a:solidFill>
                <a:latin typeface="Arial"/>
              </a:rPr>
              <a:t>http://moja-strona.pl</a:t>
            </a:r>
            <a:r>
              <a:rPr sz="1150" b="0" i="0" u="none">
                <a:solidFill>
                  <a:srgbClr val="38445A"/>
                </a:solidFill>
                <a:latin typeface="Arial"/>
              </a:rPr>
              <a:t> wywołuje fetch do innego originu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Serwer API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66230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odpowiada i dodaje (albo nie) nagłówek </a:t>
            </a:r>
            <a:r>
              <a:rPr sz="1150" b="1" i="0" u="none">
                <a:solidFill>
                  <a:srgbClr val="38445A"/>
                </a:solidFill>
                <a:latin typeface="Arial"/>
              </a:rPr>
              <a:t>Access-Control-Allow-Origin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Przeglądarka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66230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jest nagłówek pasujący do strony → JS dostaje dane; brak → błąd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860576"/>
            <a:ext cx="5468243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2860576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54100" y="3006626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3227586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3448546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adres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'https://api.nbp.pl/…/eur/'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3669506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  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'https://inny-serwer/bez-cors'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 {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3890466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411142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fetch(adres);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54100" y="433238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o.innerHTML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OK, status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odp.status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&lt;br&gt;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54100" y="455334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(e) {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54100" y="477430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o.innerHTML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e.name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e.message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&lt;br&gt;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54100" y="499526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54100" y="5216227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4100" y="5437188"/>
            <a:ext cx="506819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85843" y="2860576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 z nagłówkiem i bez)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585843" y="3101876"/>
            <a:ext cx="3822700" cy="1041400"/>
          </a:xfrm>
          <a:prstGeom prst="roundRect">
            <a:avLst>
              <a:gd name="adj" fmla="val 731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6592193" y="3108226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ounded Rectangle 34"/>
          <p:cNvSpPr/>
          <p:nvPr/>
        </p:nvSpPr>
        <p:spPr>
          <a:xfrm>
            <a:off x="6693793" y="3228876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6846193" y="3228876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ounded Rectangle 36"/>
          <p:cNvSpPr/>
          <p:nvPr/>
        </p:nvSpPr>
        <p:spPr>
          <a:xfrm>
            <a:off x="6998593" y="3228876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Rounded Rectangle 37"/>
          <p:cNvSpPr/>
          <p:nvPr/>
        </p:nvSpPr>
        <p:spPr>
          <a:xfrm>
            <a:off x="7201793" y="3171726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7290693" y="3184426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localhost/cors.html</a:t>
            </a:r>
          </a:p>
        </p:txBody>
      </p:sp>
      <p:pic>
        <p:nvPicPr>
          <p:cNvPr id="40" name="Picture 3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193" y="3438426"/>
            <a:ext cx="3810000" cy="6985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814443" y="4295676"/>
            <a:ext cx="4602857" cy="125720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Same-Origin Policy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: domyślnie JS czyta tylko odpowiedzi z własnego originu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CORS ustawia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serwer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nie da się go „włączyć” w kodzie strony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POST z JSON przeglądarka najpierw pyta serwer zapytaniem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OPTIONS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INTERFEJS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Stan ładowania i błędu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932785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"btn"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&gt;Pobierz kurs&lt;/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"stan"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aria-live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"polite"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btn.onclick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async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() =&gt;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btn.disabled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stan.textContent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'⏳ Wczytywanie…'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fetch(API_URL);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(!odp.ok)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Error(odp.status);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rates }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odp.json();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stan.textContent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EUR: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rates[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].mid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stan.textContent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'Błąd pobierania. Spróbuj ponownie.'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finally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btn.disabled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5532735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50385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Zrzut w trakcie pobierania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050385" y="1894780"/>
            <a:ext cx="3822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056735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158335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310735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463135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666335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755235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localhost/kurs.html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6735" y="2231330"/>
            <a:ext cx="3810000" cy="9525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278985" y="3342580"/>
            <a:ext cx="4138315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trzy stany: ładowanie → dane albo komunikat błędu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disabled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zapobiega wielokrotnemu wysłaniu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finally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zawsze odblokuje przycisk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71599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Przewidź kolejność komunikatów w podanym kodzie z console.log, setTimeout i Promise.then — potem sprawdź w konsoli.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978386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async kurs(kod)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korzystającą z API NBP i wyświetl w tabeli kursy EUR, USD, GBP i CHF (użyj Promise.all).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3986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strony z kursem stan ładowania, komunikat dla błędnego kodu waluty (404) i przycisk „Odśwież”.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10220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widżet pogody z Open-Meteo: wybór miasta z listy &lt;select&gt; (współrzędne w atrybutach data-*).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4361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chętnych: przelicznik walut — kwota w PLN, wybór waluty, wynik zaokrąglony do 2 miejsc.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3 · JS asynchroniczny i API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64740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setTimeout(f, 0) nie wykonuje f natychmiast?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1297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są trzy stany obiektu Promise?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8299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zwraca funkcja oznaczona słowem async i do czego służy await?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52281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 fetch zgłosi wyjątek przy odpowiedzi 404? Jak to sprawdzić?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60311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CORS i kto decyduje, czy strona może odczytać odpowiedź?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(Using promises, async function, Fetch API, CORS), dokumentacja API NBP (api.nbp.pl), dokumentacja Open-Meteo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2.03 JavaScript asynchroniczny i API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