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zasadzie działania LCD. Rodzaje matryc (TN, IPS, VA) i podświetlenia omawiamy w lekcji 5. Pokaz: dwa filtry polaryzacyjne (np. z okularów 3D z kina) — obracając jeden, gasimy światło.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Kluczowe: w LCD kolor i jasność powstają przez **blokowanie** światła z podświetlenia, a nie przez jego emisję. Stąd problem z idealną czernią.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Światło to fala elektromagnetyczna. Ekrany OLED też często mają polaryzator (redukcja odbić), więc efekt z okularami może wystąpić i tam.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wymieniała cztery podstawowe elementy: komórki z ciekłym kryształem, elektrody, dwie folie polaryzacyjne i źródło światła. Tu dochodzą tranzystory TFT i filtr barwny, bez których nie byłoby kolorowego obrazu.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Mikrorowki na powierzchniach szkła ustawiają cząsteczki pod kątem 90° względem siebie — cząsteczki tworzą skręconą wstęgę (Twisted Nematic). W wyświetlaczach odbiciowych światło dodatkowo odbija się od lustra i przechodzi drogę dwa razy.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odkrycia do telewizora w każdym domu minęło ponad 100 lat. Warto zwrócić uwagę, że „telewizor LED” to marketingowa nazwa LCD z podświetleniem 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sam podział dotyczy OLED: PMOLED (pasywne, małe wyświetlacze np. 0,96″ do Arduino) i AMOLED (aktywne — telefony, telewizory).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literówkę „administracyjny” zamiast „transrefleksyjny”. Wyświetlacze odbiciowe pracują zwykle w trybie biernym — najlepiej widać je w jasnym otoczeniu.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Najlepiej ustawić w systemie rozdzielczość natywną i ewentualnie powiększyć interfejs (skalowanie 125%, 150%) zamiast zmniejszać rozdzielczość.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porządkuje listę cech ze starej prezentacji. Czas reakcji wczesnych LCD (smużenie) to dziś problem głównie tanich matryc VA.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Mimo popularności OLED w telefonach i monitorach premium, LCD pozostaje podstawą tańszych i średnich urządzeń. Rozwój przeniósł się z samego kryształu na podświetlenie.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ekran będzie świecił równomiernie na biało — obraz zobaczymy tylko przez filtr polaryzacyjny.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Monitory i ekrany · Lekcja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Monitor LCD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Ciekły kryształ, polaryzacja światła i matryca aktywna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LCD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wyświetlacz ciekłokrystaliczny?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LCD (liquid-crystal display) </a:t>
            </a:r>
            <a:r>
              <a:rPr sz="2000" b="1" i="0" u="none">
                <a:solidFill>
                  <a:srgbClr val="0F766E"/>
                </a:solidFill>
                <a:latin typeface="Arial"/>
              </a:rPr>
              <a:t>nie świeci sam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. Ciekły kryształ działa jak sterowana elektrycznie „żaluzja”, która zmienia polaryzację światła z podświetlenia.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Ciekły kryształ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Substancja o cechach cieczy i kryształu: płynie, ale jej cząsteczki mają uporządkowany kierunek.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Pole elektryczne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3382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Napięcie na elektrodach obraca cząsteczki — zmienia się to, jak skręcają płaszczyznę polaryzacji światła.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92467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27417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Filtry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7417" y="3382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Polaryzator i analizator przepuszczają albo blokują światło. Filtr barwny nadaje kolor subpikselom.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FIZYKA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Polaryzacja światła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Światło niespolaryzowane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Fala świetlna drga we wszystkich kierunkach prostopadłych do kierunku ruchu.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Polaryzator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Przepuszcza tylko drgania w jednej płaszczyźnie — światło staje się spolaryzowane.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Dwa filtry skrzyżowane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Drugi filtr obrócony o 90° całkowicie blokuje światło. Ciekły kryształ „przekręca” polaryzację między nimi.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Test na lekcji: ekran LCD oglądany przez okulary polaryzacyjne ciemnieje, gdy przekręcimy głowę — bo LCD emituje światło spolaryzowane.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Warstwy panelu LCD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Podświetlenie (LED) i warstwy rozpraszające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776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Polaryzator tylny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396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602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Szkło z tranzystorami TFT i elektrodami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22241"/>
            <a:ext cx="5461000" cy="406400"/>
          </a:xfrm>
          <a:prstGeom prst="roundRect">
            <a:avLst>
              <a:gd name="adj" fmla="val 18750"/>
            </a:avLst>
          </a:prstGeom>
          <a:solidFill>
            <a:srgbClr val="7FE3D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0600" y="3436541"/>
            <a:ext cx="5143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Warstwa ciekłego kryształu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Filtr barwny R / G / B i elektroda wspólna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42747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96950" y="43953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Polaryzator przedni (analizator) i powłoka ekranu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1874441"/>
            <a:ext cx="4826000" cy="29718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07200" y="4922441"/>
            <a:ext cx="46101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↓ Światło biegnie od podświetlenia (góra) do oka widza (dół).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piksel TN przepuszcza światło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7982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442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Polaryzator: światło pionowe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40200" y="1890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70400" y="17982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33900" y="19442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Kryształ skręca polaryzację o 90°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97800" y="18903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0" y="1798241"/>
            <a:ext cx="32512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91500" y="1944291"/>
            <a:ext cx="3124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Analizator poziomy: światło przechodzi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2496741"/>
            <a:ext cx="325546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76300" y="2642791"/>
            <a:ext cx="31284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Napięcie na elektrodach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44466" y="25888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474666" y="2496741"/>
            <a:ext cx="325546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538166" y="2642791"/>
            <a:ext cx="31284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Kryształ się prostuje — brak skrętu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06333" y="25888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36533" y="2503091"/>
            <a:ext cx="3242766" cy="457200"/>
          </a:xfrm>
          <a:prstGeom prst="roundRect">
            <a:avLst>
              <a:gd name="adj" fmla="val 16666"/>
            </a:avLst>
          </a:prstGeom>
          <a:solidFill>
            <a:srgbClr val="7FE3D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193683" y="2642791"/>
            <a:ext cx="31284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Analizator blokuje: piksel ciemny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319524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Bez napięcia piksel jest jasny (</a:t>
            </a:r>
            <a:r>
              <a:rPr sz="1500" b="1" i="0" u="none">
                <a:solidFill>
                  <a:srgbClr val="0F766E"/>
                </a:solidFill>
                <a:latin typeface="Arial"/>
              </a:rPr>
              <a:t>normally white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), z napięciem — ciemny. Pośrednie napięcia dają odcienie szarości.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3690541"/>
            <a:ext cx="5118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Bez napięcia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963591"/>
            <a:ext cx="5080000" cy="1270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299200" y="3690541"/>
            <a:ext cx="5118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0F766E"/>
                </a:solidFill>
                <a:latin typeface="Arial"/>
              </a:rPr>
              <a:t>Z napięciem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200" y="3963591"/>
            <a:ext cx="5080000" cy="12700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812800" y="53453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DDE3E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41400" y="5322491"/>
            <a:ext cx="28713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polaryzator / analizator (kreski = kierunek)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077891" y="53453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8F2E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4306491" y="5322491"/>
            <a:ext cx="9780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ciekły kryształ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449689" y="53453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5678289" y="5322491"/>
            <a:ext cx="188466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kierunek polaryzacji światła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odkrycia do telewizora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828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1888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Friedrich Reinitzer przypadkiem odkrywa ciekły kryształ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1972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Westinghouse patentuje kolorowy LCD z tranzystorami TFT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1982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Seiko Epson — pierwszy kieszonkowy telewizor LCD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1995–1996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pierwsze monitory TFT LCD (Hoshiden)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Sharp — telewizory LCD powyżej 10″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ok. 2007–2008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telewizory LCD sprzedają się lepiej niż kineskopowe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2010 →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podświetlenie LED zastępuje świetlówki CCFL; potem Mini LED i RGB Mini LED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STEROWANIE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wybrać piksel?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Bezpośrednie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Każdy segment ma własny przewód. Tylko przy kilku segmentach — np. wyświetlacz 7-segmentowy w zegarku.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Matryca pasywna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Piksel na przecięciu wiersza i kolumny. Wyświetlacz skanowany po kolei — wolny, słaby kontrast (STN).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Matryca aktywna (TFT)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Każdy subpiksel ma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własny tranzystor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który trzyma napięcie, gdy skanowana jest reszta ekranu.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Monitor 4K ma 3840 × 2160 × 3 ≈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24,9 mln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subpikseli — i tyle samo tranzystorów TFT.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RODZAJE PANELI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Transmisyjne, odbiciowe i transrefleksyjne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najpopularniejsze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Transmisyjne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Podświetlenie z tyłu, oglądamy z przodu. Monitory, telewizory, telefony. Słabo widoczne w słońcu.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bez podświetlenia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Odbiciowe (reflektywne)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Lustro na dnie odbija światło z otoczenia. Kalkulatory, zegarki, liczniki — prawie zerowy pobór mocy.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hybryda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Transrefleksyjne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Działają w obu trybach: z podświetleniem w ciemności, z odbiciem w słońcu. Nawigacje, urządzenia terenowe.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Piksel i subpiksele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357636"/>
          </a:xfrm>
          <a:prstGeom prst="roundRect">
            <a:avLst>
              <a:gd name="adj" fmla="val 43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952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0999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RGB stripe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Najczęstszy układ w LCD: trzy pionowe paski R, G, B. Dobrze współpracuje z wygładzaniem tekstu (ClearType).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357636"/>
          </a:xfrm>
          <a:prstGeom prst="roundRect">
            <a:avLst>
              <a:gd name="adj" fmla="val 43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952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0999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BGR i inne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3825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Odwrócona kolejność albo nietypowe układy (np. w OLED) mogą dawać kolorowe obwódki liter.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357636"/>
          </a:xfrm>
          <a:prstGeom prst="roundRect">
            <a:avLst>
              <a:gd name="adj" fmla="val 43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952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0999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Natywna rozdzielczość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3825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LCD ma stałą liczbę pikseli. Inna rozdzielczość jest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skalowana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obraz robi się rozmyty.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LCD kontra CRT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3556000"/>
                <a:gridCol w="4343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LCD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CRT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Wymiary i masa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cienki i lekki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głęboki i ciężki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Zużycie energii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kilkukrotnie mniejsze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Migotanie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(poza PWM)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przy niskim odświeżaniu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Geometria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idealnie płaski obraz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zniekształcenia, zbieżność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Rozdzielczość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natywna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Czerń, kąty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zależą od matrycy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Wady fabryczne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martwe i zablokowane piksele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wypalanie luminoforu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LCD DZIŚ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 LCD ma jeszcze przyszłość?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Wciąż większość rynku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Telewizory, monitory biurowe, laptopy, samochody — LCD jest tańsze i nie wypala się.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Nowe podświetlenie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Mini LED i RGB Mini LED dają kontrast i kolory bliskie OLED przy wyższej jasności.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Specjalne LCD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Szybkie matryce e-sportowe 500 Hz+, LCD w szybach samochodów, sterowane szkło PDLC („inteligentne szyby”).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4 · LCD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FE3D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29498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LCD nie potrafi pokazać idealnej czerni?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9400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w matrycy aktywnej każdy subpiksel ma tranzystor?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8768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się stanie, gdy zdejmiemy z LCD przedni polaryzator?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6439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ustawiamy rozdzielczość natywną monitora?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paneli, historia LCD (Reinitzer, Westinghouse, Sharp)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4: Monitor LCD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