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 tej lekcji uczeń buduje typowy układ egzaminacyjny (baner, panele, stopka) dwoma sposobami: float i flex. Float jest przestarzały jako narzędzie układu, ale nadal pojawia się w arkuszach i w starszym kodzie — trzeba go rozumieć.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* img jest liniowy, ale ma rozmiar — to tzw. element zastępowany. Zapytaj: dlaczego dwa div-y nie stoją obok siebie? Bo są blokowe. To wprowadzenie do float i flex.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Narysuj kartkę z tekstem: relative to przesunięcie naklejki, ale jej miejsce na kartce zostaje. Absolute to wyjęcie naklejki z tekstu i przyklejenie w rogu ramki.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najczęstszy wzorzec użycia absolute. Zapytaj: co się stanie, gdy usuniemy position: relative z karty? Sprawdźcie w F12, odznaczając deklarację.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zrzucie strona jest przewinięta: baner zniknął, menu przykleiło się do góry, przycisk stoi w rogu. Pokaż to na żywo w przeglądarce. Typowy błąd: sticky bez top — wtedy nic się nie przykleja.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Element c jest w kodzie ostatni, więc bez z-index byłby na górze; z-index odwraca kolejność. Nie warto pisać z-index: 9999 — wystarczą małe liczby, jeśli wiemy, co nachodzi na co.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Pierwotnie float służył dokładnie do tego — opływania obrazów. Później używano go do budowy kolumn; dziś do układu stosujemy flex i grid, ale arkusze INF.03 wciąż dopuszczają float i bywają oparte o niego.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visible: tekst wylewa się i nachodzi na sąsiadów. hidden: ucięte bez ostrzeżenia — uwaga, użytkownik traci treść. auto jest zwykle najlepszym wyborem.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Ten sam HTML zaraz ostylujemy dwiema metodami. Uczniowie często zamieniają kolejność bloków w HTML, by „pasowało” — przy float kolejność ma znaczenie, przy flex można to zmienić przez order, ale na egzaminie trzymamy się kolejności z polecenia.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Pokaż oba błędy na żywo: usuń box-sizing (prawy panel zjeżdża w dół) i clear (stopka chowa się pod panelami). W arkuszach wysokości paneli są podane, np. 500 px — na podglądzie są mniejsze, żeby zmieścić cały układ.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Jedyna zmiana w HTML: element opakowujący panele (main lub div). Panel lewy rozciąga się do wysokości prawego — to domyślne align-items: stretch, szczegóły na następnej lekcji.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Odpowiedzi: 1 — C, 2 — B. W pytaniu 2 visibility i opacity ukrywają element, ale miejsce zostaje; overflow ukrywa tylko nadmiar treści.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1 to rozgrzewka przed zadaniami praktycznymi — warto zmierzyć czas: na egzaminie układ trzeba zrobić w kilka minut.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względem najbliższego przodka z position innym niż static, a gdy takiego nie ma — względem początkowego bloku zawierającego (strony).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Wyświetlanie i pozycjonowanie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display, position, z-index, float i overflow — oraz klasyczny układ strony z arkusza INF.03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DISPLAY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Elementy blokowe i liniowe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2088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128712"/>
                <a:gridCol w="2462709"/>
                <a:gridCol w="1539379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Zachowanie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546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block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nowa linia, cała szerokość, width/height działają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div, p, h1, section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inline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 linii tekstu, width/height ignorowane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a, span, strong, img*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inline-block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w linii, ale z width/height i paddingiem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button, input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none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element znika i nie zajmuje miejsca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898007"/>
            <a:ext cx="5130800" cy="954980"/>
          </a:xfrm>
          <a:prstGeom prst="roundRect">
            <a:avLst>
              <a:gd name="adj" fmla="val 79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898007"/>
            <a:ext cx="50800" cy="95498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4044057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blok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block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4265017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przycisk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inline-block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4485977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140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padding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48400" y="1894780"/>
            <a:ext cx="4838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localhost/display.html</a:t>
            </a:r>
          </a:p>
        </p:txBody>
      </p:sp>
      <p:pic>
        <p:nvPicPr>
          <p:cNvPr id="18" name="Picture 1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905000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6248400" y="4295080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248400" y="42950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502400" y="4447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4663380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display: none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usuwa element z układu.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visibility: hidden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tylko go ukrywa — miejsce zostaje puste.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POSITION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Pięć wartości position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8129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79252"/>
                <a:gridCol w="4015184"/>
                <a:gridCol w="1901924"/>
                <a:gridCol w="317003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Względem czego przesuwamy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Czy zostawia miejsce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Typowe użycie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static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przesuwa się (domyślne)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zwykły przepływ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relative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swojego normalnego położenia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punkt odniesienia dla absolute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absolute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najbliższego przodka z position ≠ static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znaczek, podpis na zdjęciu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fixed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okna przeglądarki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przycisk „do góry”, pasek cookies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sticky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przewijanego rodzica — „przykleja się”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nagłówek tabeli, menu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723580"/>
            <a:ext cx="10566400" cy="760710"/>
          </a:xfrm>
          <a:prstGeom prst="roundRect">
            <a:avLst>
              <a:gd name="adj" fmla="val 1001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723580"/>
            <a:ext cx="50800" cy="76071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87598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091880"/>
            <a:ext cx="101473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142033"/>
                </a:solidFill>
                <a:latin typeface="Arial"/>
              </a:rPr>
              <a:t>Przesunięcie podajemy właściwościami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top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right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bottom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left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. Dla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static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nie działają.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RELATIVE + ABSOLUTE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 w rogu karty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63788"/>
          </a:xfrm>
          <a:prstGeom prst="roundRect">
            <a:avLst>
              <a:gd name="adj" fmla="val 32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6378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karta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position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relative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/* punkt odniesienia */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260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znaczek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position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absolute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8065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top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1084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right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410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169668"/>
            <a:ext cx="5130800" cy="1212850"/>
          </a:xfrm>
          <a:prstGeom prst="roundRect">
            <a:avLst>
              <a:gd name="adj" fmla="val 62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169668"/>
            <a:ext cx="50800" cy="12128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54100" y="4315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"karta"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545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"znaczek"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&gt;-20%&lt;/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span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776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h3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&gt;Plecak&lt;/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h3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 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&gt;149 zł&lt;/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5006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48400" y="1894780"/>
            <a:ext cx="4711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localhost/karta.html</a:t>
            </a:r>
          </a:p>
        </p:txBody>
      </p:sp>
      <p:pic>
        <p:nvPicPr>
          <p:cNvPr id="29" name="Picture 2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1905000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6248400" y="4295080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6248400" y="42950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502400" y="4447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02400" y="4663380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Bez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position: relative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na karcie znaczek ustawi się względem całej strony i „ucieknie” w róg okna.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FIXED I STICKY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Elementy, które nie przewijają się z treścią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93975"/>
          </a:xfrm>
          <a:prstGeom prst="roundRect">
            <a:avLst>
              <a:gd name="adj" fmla="val 29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9397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position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sticky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top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do-gory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8065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position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fixed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1084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right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6410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bottom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712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1400" y="4399855"/>
            <a:ext cx="4940300" cy="7941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sticky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zachowuje się jak relative, dopóki nie dojdzie do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top: 0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wtedy się przykleja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fixed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zawsze w tym samym miejscu okna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Strona przewinięta o 160 px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894780"/>
            <a:ext cx="4584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25475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86435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95325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localhost/sticky.html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572000" cy="20955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WARSTWY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z-index — co jest na wierzchu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249362"/>
          </a:xfrm>
          <a:prstGeom prst="roundRect">
            <a:avLst>
              <a:gd name="adj" fmla="val 60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2493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a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b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c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position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absolute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a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z-index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b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z-index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c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z-index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1400" y="3055243"/>
            <a:ext cx="4940300" cy="8703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działa dla elementów z position innym niż static (oraz w flex i grid)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większa liczba = bliżej oglądającego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bez z-index: później w kodzie = wyżej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48400" y="1653480"/>
            <a:ext cx="411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48400" y="1894780"/>
            <a:ext cx="4076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254750" y="1901130"/>
            <a:ext cx="4064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864350" y="1964630"/>
            <a:ext cx="3352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953250" y="1977330"/>
            <a:ext cx="3213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localhost/warstwy.html</a:t>
            </a:r>
          </a:p>
        </p:txBody>
      </p:sp>
      <p:pic>
        <p:nvPicPr>
          <p:cNvPr id="19" name="Picture 1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064000" cy="1905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FLOAT I CLEAR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Opływanie obrazu tekstem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488678"/>
          </a:xfrm>
          <a:prstGeom prst="roundRect">
            <a:avLst>
              <a:gd name="adj" fmla="val 51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488678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lewo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float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left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margin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56793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pod-spodem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clear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both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1400" y="3294559"/>
            <a:ext cx="49403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float: left / right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element wysuwa się w bok, tekst go opływa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clear: both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element zaczyna się dopiero pod pływającymi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rodzic nie „widzi” wysokości pływających dzieci — pomaga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display: flow-root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894780"/>
            <a:ext cx="4584700" cy="2120900"/>
          </a:xfrm>
          <a:prstGeom prst="roundRect">
            <a:avLst>
              <a:gd name="adj" fmla="val 359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25475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86435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95325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localhost/float.html</a:t>
            </a:r>
          </a:p>
        </p:txBody>
      </p:sp>
      <p:pic>
        <p:nvPicPr>
          <p:cNvPr id="20" name="Picture 1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572000" cy="17780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OVERFLOW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Gdy treść nie mieści się w pudełku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03412"/>
          </a:xfrm>
          <a:prstGeom prst="roundRect">
            <a:avLst>
              <a:gd name="adj" fmla="val 40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0341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50" b="0" i="0" u="none">
                <a:solidFill>
                  <a:srgbClr val="1D4ED8"/>
                </a:solidFill>
                <a:latin typeface="Courier New"/>
              </a:rPr>
              <a:t>box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height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40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overflow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visible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/* domyślnie */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overflow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hidden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/* ucina */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202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overflow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auto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  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/* pasek, gdy trzeba */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5046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overflow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scroll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 </a:t>
            </a:r>
            <a:r>
              <a:rPr sz="1250" b="0" i="0" u="none">
                <a:solidFill>
                  <a:srgbClr val="667085"/>
                </a:solidFill>
                <a:latin typeface="Courier New"/>
              </a:rPr>
              <a:t>/* pasek zawsze */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8065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709293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709293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861693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077593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Panel o stałej wysokości (polecenie „wysokość 500 px”) z długą treścią: dodaj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overflow: auto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żeby tekst nie wychodził na stopkę.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894780"/>
            <a:ext cx="4711700" cy="1993900"/>
          </a:xfrm>
          <a:prstGeom prst="roundRect">
            <a:avLst>
              <a:gd name="adj" fmla="val 38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localhost/overflow.html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16510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248400" y="4041080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Przy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auto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scroll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 pudełku pojawia się pasek przewijania — treść zostaje w środku i da się ją przewinąć.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UKŁAD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Typowy szkielet strony z arkusza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212850"/>
          </a:xfrm>
          <a:prstGeom prst="roundRect">
            <a:avLst>
              <a:gd name="adj" fmla="val 62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2128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"baner"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&gt;Baner&lt;/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97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"lewy"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&gt;Panel lewy&lt;/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599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"prawy"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&gt;Panel prawy&lt;/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900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footer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50" b="0" i="0" u="none">
                <a:solidFill>
                  <a:srgbClr val="0B7A3B"/>
                </a:solidFill>
                <a:latin typeface="Courier New"/>
              </a:rPr>
              <a:t>"stopka"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&gt;Stopka&lt;/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footer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018730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018730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17113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87030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Arkusz podaje zwykle: baner na całą szerokość, panele obok siebie (np. 30% i 70%), stopka pod spodem. Identyfikatory i kolejność bloków przepisujemy dokładnie.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1653480"/>
            <a:ext cx="4826000" cy="27305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400800" y="1831280"/>
            <a:ext cx="135255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FFFFFF"/>
                </a:solidFill>
                <a:latin typeface="Arial"/>
              </a:rPr>
              <a:t>#baner — 100%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0800" y="2923480"/>
            <a:ext cx="10751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34E4A"/>
                </a:solidFill>
                <a:latin typeface="Arial"/>
              </a:rPr>
              <a:t>#lewy — 30%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899400" y="2923480"/>
            <a:ext cx="1194395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34E4A"/>
                </a:solidFill>
                <a:latin typeface="Arial"/>
              </a:rPr>
              <a:t>#prawy — 70%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0" y="4002980"/>
            <a:ext cx="1441450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FFFFFF"/>
                </a:solidFill>
                <a:latin typeface="Arial"/>
              </a:rPr>
              <a:t>#stopka — 100%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WERSJA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Układ z float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*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box-sizing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border-box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#lewy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float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left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height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#prawy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float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left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height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500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37046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#stopka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clear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2228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222280" y="1894780"/>
            <a:ext cx="4838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522863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583823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92713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localhost/float-uklad.html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4826000" cy="1841500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5222280" y="4231580"/>
            <a:ext cx="615692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5222280" y="42315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5476280" y="4383980"/>
            <a:ext cx="57378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76280" y="4599880"/>
            <a:ext cx="573782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Bez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border-box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panele z paddingiem mają razem ponad 100% i prawy spada pod lewy. Bez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clear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stopka wsuwa się pod panele.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WERSJA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Ten sam układ z flex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4680" cy="1562497"/>
          </a:xfrm>
          <a:prstGeom prst="roundRect">
            <a:avLst>
              <a:gd name="adj" fmla="val 48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56249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"baner"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main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"lewy"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"prawy"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section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main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370463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footer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"stopka"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&gt;…&lt;/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footer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368377"/>
            <a:ext cx="4104680" cy="982662"/>
          </a:xfrm>
          <a:prstGeom prst="roundRect">
            <a:avLst>
              <a:gd name="adj" fmla="val 77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368377"/>
            <a:ext cx="50800" cy="9826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54100" y="3514427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main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 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display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flex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44615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#lewy 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30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74802"/>
            <a:ext cx="370463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#prawy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70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%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2228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22280" y="1894780"/>
            <a:ext cx="4838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522863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53302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54826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63503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583823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592713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localhost/flex-uklad.html</a:t>
            </a:r>
          </a:p>
        </p:txBody>
      </p:sp>
      <p:pic>
        <p:nvPicPr>
          <p:cNvPr id="25" name="Picture 24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8630" y="2231330"/>
            <a:ext cx="4826000" cy="1841500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5222280" y="4231580"/>
            <a:ext cx="615692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5222280" y="42315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5476280" y="4383980"/>
            <a:ext cx="57378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76280" y="4599880"/>
            <a:ext cx="573782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Flex nie wymaga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clear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a panele mają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równą wysokość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nawet gdy treść jest różnej długości.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1.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Przycisk ma być widoczny w prawym dolnym rogu okna także podczas przewijania strony. Którą wartość position należy ustawić?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2552402"/>
          <a:ext cx="51308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718245"/>
                <a:gridCol w="4412555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relative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absolute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fixed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static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48400" y="1653480"/>
            <a:ext cx="51689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2.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Element ma być ukryty i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nie zajmować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miejsca na stronie. Która deklaracja?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248400" y="2303562"/>
          <a:ext cx="51308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718245"/>
                <a:gridCol w="4412555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Deklaracja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visibility: hidden;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display: none;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opacity: 0;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overflow: hidden;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8165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układ: baner, panel lewy 25%, panel prawy 75%, stopka — najpierw na float, potem na flex.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70101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do panelu prawego zdjęcie z float: right i opływającym je tekstem.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96009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Zrób kartę produktu ze znaczkiem „Nowość” w lewym górnym rogu (relative + absolute).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08558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przyklejone menu (sticky) i przycisk „do góry” (fixed) na długiej stronie.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36123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Ustaw panelowi wysokość 200 px, wklej długi tekst i porównaj overflow: visible, hidden i auto.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9 · display i position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97698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element blokowy od liniowego?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0149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Względem czego ustawia się element z position: absolute?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8818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clear: both w układzie z float?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94069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Jaka jest różnica między display: none a visibility: hidden?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(display, position, float, overflow, z-index), W3C CSS Positioned Layout,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1.09 Wyświetlanie i pozycjonowanie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