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pamięciach nieulotnych. Stara przykładowa karta katalogowa (AT49BV322A) zastąpiona popularną dziś pamięcią SPI W25Q — tą samą, którą mają moduły ESP32.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Wszystkie te pamięci zachowują dane bez zasilania. Nazwa „ROM” jest dziś myląca — większość „ROM-ów” da się zapisać.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Układy EPROM z okienkiem (np. seria 27C) to świetny eksponat na lekcję, jeśli w szkole zostały stare płyty.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każdym module RAM jest mały EEPROM (SPD) z parametrami i profilami XMP/EXPO — stąd płyta wie, jak ustawić pamięć. Arduino ma wbudowany EEPROM 1 KB.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podawała kasowanie EEPROM „rzędu 15 min” — to dotyczyło całej zawartości dużych układów; pojedynczy bajt kasuje się w milisekundach.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Pamięci SPI w płytach głównych i ESP32 to zwykle NOR — procesor może czytać kod bezpośrednio (execute in place, XIP).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Więcej bitów na komórkę = taniej i pojemniej, ale wolniej i mniej trwale. Większość dysków konsumenckich to TLC, tanie i pojemne — QLC. Tryb SLC cache (lekcja o NVMe) przyspiesza zapis.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Microwire ze starej prezentacji praktycznie zniknął. Programator CH341A pozwala odczytać i zapisać układ SPI z płyty głównej — ratunek po nieudanej aktualizacji UEFI.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Wartości orientacyjne z karty katalogowej — warto pokazać uczniom oryginalny PDF producenta i nauczyć czytania datasheetów.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Pamięci specjalizowane ze starej prezentacji (FIFO, LIFO/stos, CAM, LUT) omawiamy przy strukturach danych i sieciach — CAM to np. tablice adresów MAC w przełącznikach.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BIOS Flashback albo programator SPI (np. CH341A) i zapis układu bezpośrednio.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B4236E"/>
                </a:solidFill>
                <a:latin typeface="Arial"/>
              </a:rPr>
              <a:t>Budowa komputera · Lekcja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2161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Pamięci ROM i Flash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01955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Pamięci nieulotne: od maskowanego ROM do 3D NAND z setkami warstw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PRZEGLĄD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Rodzaje pamięci nieulotnych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8702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2794000"/>
                <a:gridCol w="3556000"/>
                <a:gridCol w="193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Programowanie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Kasowanie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5365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ROM (maskowany)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fabryce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niemożliwe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stare konsole, mikrokontrolery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397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PROM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raz, przez użytkownika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niemożliwe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przepalanie bezpieczników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EPROM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programator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UV przez okienko, ok. 30 min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dawne BIOS-y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397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EEPROM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elektrycznie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elektrycznie, bajtami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ustawienia, numery seryjne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365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Flash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elektrycznie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elektrycznie, całymi blokami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UEFI, SSD, pendrive, telefony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5 · Pamięci ROM i Flash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ROM, PROM i EPROM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ROM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Zawartość ustalana podczas produkcji układu. Tanie w milionowych seriach, ale przygotowanie maski trwa tygodnie i kosztuje.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PROM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Użytkownik programuje raz, przepalając bezpieczniki (fuse) w programatorze. Nieodwracalne.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EPROM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Kasowanie światłem UV przez kwarcowe okienko w obudowie. Po zaprogramowaniu okienko zaklejano.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5 · Pamięci ROM i Flash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EEPROM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EEPROM — kasowanie elektryczne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Zasada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Każdy bajt można skasować i zapisać elektrycznie, bez wyjmowania układu.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Trwałość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Zwykle 100 tys. – 1 mln cykli zapisu na komórkę.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Zastosowanie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Małe ilości danych zmienianych rzadko: konfiguracja, kalibracja, dane modułów RAM (SPD).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5 · Pamięci ROM i Flash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FLASH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Pamięć Flash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Tranzystor z bramką pływającą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Ładunek uwięziony w izolowanej bramce (lub warstwie charge trap) oznacza stan bitu. 1 tranzystor na komórkę.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Kasowanie blokami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Kasuje się naraz cały blok — to dużo szybsze niż EEPROM, stąd nazwa „flash” (błysk).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Zużycie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Każde kasowanie niszczy izolację. Kontroler rozkłada zapis równomiernie (wear leveling).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520877"/>
            <a:ext cx="5715000" cy="21590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6934200" y="3794125"/>
            <a:ext cx="177800" cy="177800"/>
          </a:xfrm>
          <a:prstGeom prst="roundRect">
            <a:avLst>
              <a:gd name="adj" fmla="val 21428"/>
            </a:avLst>
          </a:prstGeom>
          <a:solidFill>
            <a:srgbClr val="C9B0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7213600" y="3784005"/>
            <a:ext cx="2045692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bramka sterująca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(word line)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934200" y="4081066"/>
            <a:ext cx="177800" cy="177800"/>
          </a:xfrm>
          <a:prstGeom prst="roundRect">
            <a:avLst>
              <a:gd name="adj" fmla="val 21428"/>
            </a:avLst>
          </a:prstGeom>
          <a:solidFill>
            <a:srgbClr val="F5A9D0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213600" y="4070945"/>
            <a:ext cx="2579291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bramka pływająca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więzi elektrony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934200" y="4368006"/>
            <a:ext cx="177800" cy="177800"/>
          </a:xfrm>
          <a:prstGeom prst="roundRect">
            <a:avLst>
              <a:gd name="adj" fmla="val 21428"/>
            </a:avLst>
          </a:prstGeom>
          <a:solidFill>
            <a:srgbClr val="142033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213600" y="4357886"/>
            <a:ext cx="182135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elektrony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= zapisany stan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934200" y="4654947"/>
            <a:ext cx="177800" cy="177800"/>
          </a:xfrm>
          <a:prstGeom prst="roundRect">
            <a:avLst>
              <a:gd name="adj" fmla="val 21428"/>
            </a:avLst>
          </a:prstGeom>
          <a:solidFill>
            <a:srgbClr val="F3F5F9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213600" y="4644827"/>
            <a:ext cx="2672159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izolatory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, w tym cienki tlenek tunelowy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934200" y="4941888"/>
            <a:ext cx="177800" cy="177800"/>
          </a:xfrm>
          <a:prstGeom prst="roundRect">
            <a:avLst>
              <a:gd name="adj" fmla="val 21428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7213600" y="4931767"/>
            <a:ext cx="2248396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źródło i dren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, między nimi kanał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934200" y="5228828"/>
            <a:ext cx="177800" cy="177800"/>
          </a:xfrm>
          <a:prstGeom prst="roundRect">
            <a:avLst>
              <a:gd name="adj" fmla="val 21428"/>
            </a:avLst>
          </a:prstGeom>
          <a:solidFill>
            <a:srgbClr val="DDE3EC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7213600" y="5218708"/>
            <a:ext cx="1350566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podłoże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krzemowe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5 · Pamięci ROM i Flash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FLASH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NOR a NAND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9748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0000"/>
                <a:gridCol w="3937000"/>
                <a:gridCol w="4089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NOR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NAND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5365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Odczyt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swobodny, szybki — można wykonywać kod bezpośrednio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stronami (kilka–kilkanaście KB)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Zapis i kasowanie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wolne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szybkie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Gęstość i cena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mała, drożej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duża, tanio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firmware, mikrokontrolery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SSD, pendrive, karty SD, telefony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5 · Pamięci ROM i Flash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NAND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SLC, MLC, TLC, QLC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67310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889000"/>
                <a:gridCol w="1587500"/>
                <a:gridCol w="1714500"/>
                <a:gridCol w="2540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Bitów na komórkę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Poziomów napięcia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Orientacyjna trwałość (cykli)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SLC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50–100 tys.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MLC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3–10 tys.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TLC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1–3 tys.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QLC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0,5–1 tys.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PLC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32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 fazie rozwoju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7848600" y="1874441"/>
            <a:ext cx="3530600" cy="355600"/>
          </a:xfrm>
          <a:prstGeom prst="rect">
            <a:avLst/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975600" y="1963341"/>
            <a:ext cx="3314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Okna napięcia w komórce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8600" y="2230041"/>
            <a:ext cx="3530600" cy="18034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B423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3D NAND: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komórki ułożone w stosy — w 2025–2026 r. ponad </a:t>
            </a:r>
            <a:r>
              <a:rPr sz="1200" b="1" i="0" u="none">
                <a:solidFill>
                  <a:srgbClr val="B4236E"/>
                </a:solidFill>
                <a:latin typeface="Arial"/>
              </a:rPr>
              <a:t>300 warstw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. Pojemność rośnie w górę, nie w bok.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5 · Pamięci ROM i Flash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INTERFEJSY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Jak podłącza się pamięci Flash?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5000"/>
                <a:gridCol w="3302000"/>
                <a:gridCol w="5359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Interfejs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Przewody / szybkość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I²C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 przewody, do 3,4 MHz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małe EEPROM (24C02), SPD w RAM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SPI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 przewody, dziesiątki MHz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W25Q, firmware UEFI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QSPI / OSPI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 lub 8 linii danych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flash w ESP32 i mikrokontrolerach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eMMC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równoległy, do ok. 400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tanie laptopy, tablety, Raspberry Pi CM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UFS 4.x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szeregowy, kilka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smartfony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5 · Pamięci ROM i Flash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PRZYKŁAD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Karta katalogowa: Winbond W25Q128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6350000" cy="23431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048000"/>
                <a:gridCol w="33020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Parametr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B4236E"/>
                          </a:solidFill>
                          <a:latin typeface="Arial"/>
                        </a:rPr>
                        <a:t>Wartość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Pojemność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128 Mbit (16 MB)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Interfejs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SPI, Dual i Quad SPI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Napięcie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2,7–3,6 V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Najmniejszy blok kasowania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sektor 4 KB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Trwałość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min. 100 tys. cykli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Przechowywanie danych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20 lat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7467600" y="1874441"/>
            <a:ext cx="3911600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702550" y="2083991"/>
            <a:ext cx="347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Gdzie?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02550" y="2366566"/>
            <a:ext cx="34798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Popularny układ w modułach ESP32, płytkach deweloperskich i płytach głównych. Kosztuje kilka złotych.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5 · Pamięci ROM i Flash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B4236E"/>
                </a:solidFill>
                <a:latin typeface="Arial"/>
              </a:rPr>
              <a:t>PRZYSZŁOŚĆ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Nowe pamięci nieulotne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MRAM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Magnetorezystancyjna: szybka jak SRAM, nieulotna, praktycznie nie zużywa się. Mikrokontrolery, pamięci podręczne.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FRAM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Ferroelektryczna: bardzo szybki zapis, miliardy cykli. Liczniki, rejestratory danych.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Optane (3D XPoint)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Pamięć między RAM a SSD — Intel zakończył produkcję w 2022 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Budowa komputera · Lekcja 5 · Pamięci ROM i Flash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A9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305524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EEPROM od Flash?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84167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dyski QLC są tańsze, ale mniej trwałe od TLC?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29711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Po co dyskowi SSD wear leveling?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99397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uratować płytę główną po nieudanej aktualizacji UEFI?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karty katalogowe Winbond, JEDEC, materiały producentów pamięci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Sprzęt 5: Pamięci ROM i Flash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