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ploterach. Plotery kreślące to historia; dziś najważniejsze są plotery atramentowe wielkoformatowe, tnące i lasery CO2/diodowe — także w wersjach domowych.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Ploter kreślący z piórem rysował linie na podstawie wektorów — krzywe zastępowano łamaną z bardzo krótkich odcinków. To przodek dzisiejszych maszyn CNC.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Większość ploterów atramentowych i tnących to konstrukcje rolkowe. Plotery płaskie (flatbed) drukują na sztywnych materiałach — płyty, szkło, drewno.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Szerokości: od ok. 60 cm (A1) do kilku metrów. Plotery drukująco-tnące (print &amp; cut) drukują naklejkę i od razu wycinają jej kształt.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 folii termotransferowej na koszulki wycinamy obraz w lustrzanym odbiciu, a potem przenosimy go prasą termiczną.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Domowe lasery (np. xTool, Creality Falcon) stały się bardzo popularne — warto omówić BHP: zamknięta obudowa z filtrem lub wyciąg na zewnątrz, gaśnica w pobliżu.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Połączenie lekcji: drukarka 3D dodaje materiał, frezarka CNC i laser go usuwają — wszystkie korzystają z tego samego języka G-code i podobnej mechaniki.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Ćwiczenie: zaplanuj z uczniami produkcję gadżetów na dzień otwarty szkoły — które urządzenia byłyby potrzebne?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solwentowy / eko-solwentowy, UV lub lateksowy — odporne na warunki atmosferyczne.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6D3FD0"/>
                </a:solidFill>
                <a:latin typeface="Arial"/>
              </a:rPr>
              <a:t>Urządzenia peryferyjne · Lekcja 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Plotery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Druk wielkoformatowy, cięcie folii i grawerowanie laserem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ploter?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520"/>
              </a:lnSpc>
            </a:pPr>
            <a:r>
              <a:rPr sz="1800" b="0" i="0" u="none">
                <a:solidFill>
                  <a:srgbClr val="142033"/>
                </a:solidFill>
                <a:latin typeface="Arial"/>
              </a:rPr>
              <a:t>Urządzenie sterowane komputerowo do pracy na </a:t>
            </a:r>
            <a:r>
              <a:rPr sz="1800" b="1" i="0" u="none">
                <a:solidFill>
                  <a:srgbClr val="6D3FD0"/>
                </a:solidFill>
                <a:latin typeface="Arial"/>
              </a:rPr>
              <a:t>dużych, płaskich powierzchniach</a:t>
            </a:r>
            <a:r>
              <a:rPr sz="1800" b="0" i="0" u="none">
                <a:solidFill>
                  <a:srgbClr val="142033"/>
                </a:solidFill>
                <a:latin typeface="Arial"/>
              </a:rPr>
              <a:t>: rysuje, drukuje, tnie albo graweruje — zwykle według grafiki </a:t>
            </a:r>
            <a:r>
              <a:rPr sz="1800" b="1" i="0" u="none">
                <a:solidFill>
                  <a:srgbClr val="6D3FD0"/>
                </a:solidFill>
                <a:latin typeface="Arial"/>
              </a:rPr>
              <a:t>wektorowej</a:t>
            </a:r>
            <a:r>
              <a:rPr sz="18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19202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28752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Wg prowadzenia materiału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11327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Płaski — głowica porusza się w X i Y nad materiałem. Bębnowy (rolkowy) — materiał przesuwa się, głowica jeździ w jednej osi.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2819202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32550" y="3028752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Wg zastosowania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32550" y="3311327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Nanoszące obraz (atramentowe, solwentowe, kreślące) oraz obróbkowe (tnące, laserowe, grawerujące).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7 · Plotery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Ploter płaski i bębnowy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824956"/>
          </a:xfrm>
          <a:prstGeom prst="roundRect">
            <a:avLst>
              <a:gd name="adj" fmla="val 359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206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Płaski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63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Belka z głowicą jeździ nad materiałem w osi X, głowica po belce w osi Y. Ważny naciąg pasów i brak poślizgu silników krokowych.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824956"/>
          </a:xfrm>
          <a:prstGeom prst="roundRect">
            <a:avLst>
              <a:gd name="adj" fmla="val 359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206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Bębnowy (rolkowy)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Rolki przesuwają materiał w przód i w tył, głowica jedzie w lewo i prawo. Materiał z roli — praktycznie nieograniczona długość.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824956"/>
          </a:xfrm>
          <a:prstGeom prst="roundRect">
            <a:avLst>
              <a:gd name="adj" fmla="val 359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206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35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Ruchy podstawowe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63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Bęben/stół w przód i w tył, głowica w lewo i prawo, opuszczenie i podniesienie narzędzia.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7 · Plotery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DRUK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Plotery atramentowe — rodzaje tuszy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3556000"/>
                <a:gridCol w="370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Tusz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Wodny (barwnikowy, pigmentowy)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pomieszczeń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rysunki CAD, mapy, plakaty, fotografia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Solwentowy / eko-solwentowy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odporny na warunki atmosferyczne, opary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banery, oklejanie aut, reklama zewnętrzna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utwardzany lampą UV od razu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druk na płytach, szkle, drewnie (flatbed)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Lateksowy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bazie wody, bez zapachu, odporny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tapety, reklama wewnątrz i na zewnątrz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Sublimacyjny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przenoszenie prasą termiczną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odzież sportowa, flagi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7 · Plotery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CIĘCIE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Ploter tnący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794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Nożyk na obrotowej oprawce nacina folię na podkładzie — bez przecinania podkładu (kiss cut).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794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Materiały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09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Folia samoprzylepna, flex i flock do koszulek, papier, karton, magnetyczna.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484636"/>
          </a:xfrm>
          <a:prstGeom prst="roundRect">
            <a:avLst>
              <a:gd name="adj" fmla="val 40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79400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27417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Domowe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3509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Cricut, Silhouette, Brother ScanNCut — popularne w rękodziele i małych firmach.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6638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663877"/>
            <a:ext cx="38100" cy="51812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48162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Grafika do cięcia musi być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wektorowa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(SVG, DXF, AI) — nóż jedzie po krzywych, a nie po pikselach.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7 · Plotery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LASER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Plotery i grawerki laserowe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3556000"/>
                <a:gridCol w="447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Typ lasera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Moc / długość fali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Materiały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Diodowy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5–40 W optycznie, ok. 450 nm (niebieski)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drewno, sklejka, skóra, ciemne tworzywa; tani, domowy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CO2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40–150 W i więcej, 10,6 µm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drewno, akryl, papier, szkło (grawer), tkaniny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Światłowodowy (fiber)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20–100 W, ok. 1064 nm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znakowanie i grawer metali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614341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614341"/>
            <a:ext cx="38100" cy="731441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3766741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Nigdy nie tniemy PVC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(i innych tworzyw z chlorem) — powstaje toksyczny i żrący chlorowodór. Wymagany odciąg spalin, okulary ochronne na konkretną długość fali.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7 · Plotery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CNC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Plotery grawerujące i frezarki CNC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Grawerowanie mechaniczne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Wirujący frez lub diament — tabliczki, matryce, napisy na metalu i tworzywach.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Frezarki CNC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Ten sam system ruchu XYZ, ale obróbka ubytkowa: drewno, aluminium, płytki PCB.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Sterowanie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Wszystkie te maszyny używają G-code — jak drukarki 3D (lekcja 5).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7 · Plotery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Jaki ploter do czego?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572000"/>
                <a:gridCol w="599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Zadanie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Urządzenie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Rysunki techniczne A0, mapy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ploter atramentowy (tusz wodny)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Baner na ogrodzenie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ploter solwentowy / eko-solwentowy lub lateksowy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Napis na szybę, naklejki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ploter tnący (folia)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Nadruk na koszulkę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ploter tnący + flex lub druk sublimacyjny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Wycinanie sklejki, grawer w drewnie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laser diodowy lub CO2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Znakowanie metalu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laser światłowodowy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peryferyjne · Lekcja 7 · Plotery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9B0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76545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ploter płaski od bębnowego?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96202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grafika do plotera tnącego musi być wektorowa?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3629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nie wolno ciąć laserem PVC?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8135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Jaki tusz wybierzesz do banera wiszącego na zewnątrz?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(HP, Roland, Mimaki, Cricut, xTool)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Peryferia 7: Plotery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