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drugiej części dawnej lekcji 'Procedury i wyzwalacze' (składnia, zdarzenia INSERT/UPDATE/DELETE, przykład z tabelami test1–test4, ćwiczenia z biura nieruchomości). Przykłady przeniesione na bazę sklep: dziennik zmian cen, kontrola stanu magazynu, ograniczenie obniżki. Doszły zdarzenia (EVENT) i lista typowych pułapek.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Wyzwalacza nie wywołuje się ręcznie — serwer uruchamia go sam. INSERT uruchamiają też LOAD DATA i REPLACE; DELETE — również REPLACE. DROP TABLE i TRUNCATE nie uruchamiają wyzwalaczy DELETE. Kaskadowe usuwanie przez klucz obcy (ON DELETE CASCADE) w MySQL też nie uruchamia wyzwalaczy tabeli podrzędnej.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wyzwalacz tester BEFORE INSERT ON test1 wstawiał NEW.a1 do test2, usuwał z test3 wiersz o tym numerze i zwiększał licznik w test4. Ładnie pokazuje, że jeden INSERT może zmienić kilka tabel.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Takie tabele audytowe są standardem w sklepach, księgowości i systemach medycznych. CURRENT_USER() zwraca konto bazy danych; użytkownika aplikacji (np. login z PHP) trzeba by przekazać zmienną sesji.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SIGNAL w wyzwalaczu BEFORE przerywa całe polecenie INSERT — wiersz nie zostanie zapisany. Jeżeli INSERT był częścią transakcji, aplikacja powinna wykonać ROLLBACK (lekcja 2.07).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Dwa wyzwalacze na tej samej tabeli współpracują: najpierw BEFORE UPDATE poprawia cenę na 299,50, potem AFTER UPDATE zapisuje do historii już poprawioną wartość. Kolejność kilku wyzwalaczy o tym samym momencie ustala się klauzulą FOLLOWS / PRECEDES.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Uprawnienie potrzebne do tworzenia: TRIGGER na tabeli. W phpMyAdmin: zakładka Wyzwalacze w widoku tabeli.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event_scheduler jest domyślnie włączony w MySQL 8+, a wyłączony w MariaDB i w XAMPP — trzeba go włączyć (w my.ini: event_scheduler=ON, żeby działał po restarcie). Lista: SHOW EVENTS; wstrzymanie: ALTER EVENT anuluj_nieoplacone DISABLE;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Błąd 1442 'Can't update table … in stored function/trigger because it is already used by statement' pojawia się przy próbie zmiany tej samej tabeli z wyzwalacza. Do zmiany wartości bieżącego wiersza służy SET NEW.kolumna w wyzwalaczu BEFORE.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BEFORE UPDATE ON zamowienia: IF OLD.status = 'wyslane' AND NEW.status = 'nowe' THEN SIGNAL … Zad. 4: UPDATE produkty SET stan = stan + OLD.ilosc WHERE id_produktu = OLD.id_produktu. Dawne ćwiczenia (pole wizytowal, status klienta po 2 wynajęciach) robiły to samo na bazie biura nieruchomości.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wyzwalacz uruchamia zmiana danych w tabeli, zdarzenie — upływ czasu według harmonogramu.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Wyzwalacze i zdarzenia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Kod, który uruchamia się sam: po zmianie danych (TRIGGER) albo o określonej porze (EVENT)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Wyzwalacz reaguje na zmianę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1023541"/>
          </a:xfrm>
          <a:prstGeom prst="roundRect">
            <a:avLst>
              <a:gd name="adj" fmla="val 7444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Zdarzenie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85280"/>
            <a:ext cx="2954834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INSERT, UPDATE lub DELETE na tabeli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202237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1023541"/>
          </a:xfrm>
          <a:prstGeom prst="roundRect">
            <a:avLst>
              <a:gd name="adj" fmla="val 7444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Moment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85280"/>
            <a:ext cx="2954834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BEFORE — przed zapisem, AFTER — po zapisie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202237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1023541"/>
          </a:xfrm>
          <a:prstGeom prst="roundRect">
            <a:avLst>
              <a:gd name="adj" fmla="val 7444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Akcja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85280"/>
            <a:ext cx="2954834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polecenia wykonywane dla każdego zmienianego wiersza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2931021"/>
            <a:ext cx="105664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2931021"/>
            <a:ext cx="50800" cy="175339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66800" y="3089771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332908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{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BEFORE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AFTER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} {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DELETE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356840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tabela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EACH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ROW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3807718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6800" y="404703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…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instrukcje, jak w procedurze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428634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END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NEW I OLD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Dostęp do wiersza przed i po zmianie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29539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4015184"/>
                <a:gridCol w="4437955"/>
              </a:tblGrid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Zdarzenie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OLD.kolumna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NEW.kolumna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6231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INSERT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— (wiersza jeszcze nie było)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nowe wartości, w BEFORE można je zmienić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wartości przed zmianą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wartości po zmianie, w BEFORE można je zmienić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DELETE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usuwany wiersz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— (wiersza już nie będzie)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206055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206055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35845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574355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wyzwalaczu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BEFORE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możemy poprawić dane przed zapisem: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SET NEW.kolumna = …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W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AFTER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wiersz jest już zapisany — zostaje reagowanie, np. dopisanie do innej tabeli.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AFTER UPDATE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Dziennik zmian cen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4000500"/>
          </a:xfrm>
          <a:prstGeom prst="roundRect">
            <a:avLst>
              <a:gd name="adj" fmla="val 19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005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historia_cen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963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id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AUTO_INCREMENT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805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id_produktu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UNSIGNED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646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stara_cena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488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nowa_cena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329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kto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VARCHAR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), kiedy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DATETIME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171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012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DELIMITER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2854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trg_produkty_cena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4695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AFTER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537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EACH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ROW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8378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0220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.cena &lt;&gt;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OLD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.cena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2061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historia_cen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3903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(id_produktu, stara_cena,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5744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nowa_cena, kto, kiedy)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47586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OLD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.id_produktu,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OLD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.cena,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49427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.cena, CURRENT_USER(), NOW());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6800" y="512693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5311080"/>
            <a:ext cx="4705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48400" y="1653480"/>
            <a:ext cx="5130800" cy="1127522"/>
          </a:xfrm>
          <a:prstGeom prst="roundRect">
            <a:avLst>
              <a:gd name="adj" fmla="val 67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248400" y="1653480"/>
            <a:ext cx="50800" cy="11275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5024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cena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1099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024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stan = stan +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024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-- bez wpisu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48400" y="293340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Tabela historia_cen (wybrane kolumny)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/>
        </p:nvGraphicFramePr>
        <p:xfrm>
          <a:off x="6248400" y="3174702"/>
          <a:ext cx="5130800" cy="53498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09576"/>
                <a:gridCol w="1114028"/>
                <a:gridCol w="1142504"/>
                <a:gridCol w="166469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stara_cena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nowa_cena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kto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root@localhost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6248400" y="377636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48400" y="4106565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Nikt nie musi pamiętać o zapisie historii — robi to baza, niezależnie od tego, z jakiego programu zmieniono cenę.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BEFORE INSERT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Kontrola stanu magazynu przy zamówieniu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409950"/>
          </a:xfrm>
          <a:prstGeom prst="roundRect">
            <a:avLst>
              <a:gd name="adj" fmla="val 22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40995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trg_pozycje_stan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BEFORE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ROW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stan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.id_produktu;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 &lt;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.ilosc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SIGNAL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SQLSTATE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'45000'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MESSAGE_TEXT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'Brak towaru na stanie'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stan = stan -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.ilosc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518124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.id_produktu;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711402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56400" y="1653480"/>
            <a:ext cx="462280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756400" y="1653480"/>
            <a:ext cx="50800" cy="92501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010400" y="1812230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laptop 1: stan 12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0400" y="2014736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0400" y="2217241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3299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6400" y="2730897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Stan po wstawieniu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6756400" y="2972197"/>
          <a:ext cx="4622801" cy="53498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3327"/>
                <a:gridCol w="2373809"/>
                <a:gridCol w="715665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6756400" y="3573859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756400" y="3904059"/>
            <a:ext cx="462280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6756400" y="3904059"/>
            <a:ext cx="50800" cy="92501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7010400" y="4062809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laptop 3: stan 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10400" y="4265315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010400" y="4467820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4199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756400" y="4981476"/>
            <a:ext cx="4622800" cy="520005"/>
          </a:xfrm>
          <a:prstGeom prst="roundRect">
            <a:avLst>
              <a:gd name="adj" fmla="val 1465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ectangle 35"/>
          <p:cNvSpPr/>
          <p:nvPr/>
        </p:nvSpPr>
        <p:spPr>
          <a:xfrm>
            <a:off x="6756400" y="4981476"/>
            <a:ext cx="50800" cy="52000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7010400" y="5140226"/>
            <a:ext cx="4197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ERROR 1644 (45000): Brak towaru na stanie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SET NEW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Wyzwalacz poprawia dane przed zapisem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trg_produkty_obnizka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BEFORE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EACH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ROW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-- obniżka najwyżej o połowę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.cena &lt;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OLD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.cena *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0.5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.cena = ROUND(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OLD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.cena *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0.5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cena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-- było 599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6756400" y="1894780"/>
          <a:ext cx="4622800" cy="53498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22983"/>
                <a:gridCol w="2389584"/>
                <a:gridCol w="91023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299.50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756400" y="2496443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56400" y="2826643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Wpis w dzienniku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6756400" y="3067943"/>
          <a:ext cx="4622800" cy="53498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2130"/>
                <a:gridCol w="2340670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stara_cena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nowa_cena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299.50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756400" y="3669605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756400" y="3999805"/>
            <a:ext cx="462280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756400" y="3999805"/>
            <a:ext cx="50800" cy="12672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010400" y="4152205"/>
            <a:ext cx="420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0400" y="4368105"/>
            <a:ext cx="42037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Ciche poprawianie danych bywa zdradliwe — użytkownik myśli, że ustawił 100 zł. Często lepszy jest SIGNAL z czytelnym komunikatem.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ZARZĄDZANIE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Lista, podgląd i usuwanie wyzwalaczy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105664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TRIGGERS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sklep;     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lista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188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trg_produkty_cena;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treść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398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DROP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EXISTS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trg_produkty_cena;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usunięcie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608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17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TRIGGER_NAME, EVENT_MANIPULATION, EVENT_OBJECT_TABLE, ACTION_TIMING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027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information_schema.TRIGGERS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TRIGGER_SCHEMA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'sklep'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322141"/>
          <a:ext cx="10566400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10185"/>
                <a:gridCol w="2795588"/>
                <a:gridCol w="2857103"/>
                <a:gridCol w="2003524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TRIGGER_NAME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EVENT_MANIPULATION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EVENT_OBJECT_TABLE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ACTION_TIMING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trg_pozycje_stan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pozycje_zamowienia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BEFORE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trg_produkty_cena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UPDATE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AFTER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trg_produkty_obnizka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UPDATE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BEFORE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12800" y="4449266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4766766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Wyzwalaczy nie da się „wyłączyć” — zmiana treści to DROP TRIGGER i ponowne CREATE (MariaDB: CREATE OR REPLACE TRIGGER). Kopia mysqldump zawiera je domyślnie (--triggers).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CREATE EVENT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Zdarzenia — zadania wykonywane według harmonogramu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130800" cy="2748062"/>
          </a:xfrm>
          <a:prstGeom prst="roundRect">
            <a:avLst>
              <a:gd name="adj" fmla="val 2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2100461"/>
            <a:ext cx="50800" cy="274806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22592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GLOBAL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event_scheduler =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4801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7011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EVENT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anuluj_nieoplacone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9220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SCHEDULE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EVERY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31430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STARTS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'2026-10-09 03:00:00'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3640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5849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80593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402689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'nowe'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42478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data_zamowienia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4688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&lt; NOW() -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INTERVAL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6248400" y="2100461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873177"/>
                <a:gridCol w="225762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Harmonogram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AT '2026-12-31 23:59'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raz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EVERY 1 HOUR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 godzinę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EVERY 1 DAY STARTS 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codziennie o tej porze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… ENDS '2027-06-30'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określonej daty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248400" y="3712766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Zdarzenie to „cron” wewnątrz bazy: czyszczenie starych danych, przeliczanie statystyk, archiwizacja.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DOBRE PRAKTYKI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wyzwalacz pomaga, a kiedy szkodzi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Dobre zastosowania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dziennik zmian (audyt), proste reguły spójności, liczniki i pola wyliczane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Ukryta logika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programista nie widzi wyzwalacza w kodzie aplikacji i dziwi się, skąd biorą się zmiany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Wydajność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wyzwalacz działa dla każdego wiersza — UPDATE miliona wierszy to milion wywołań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Ograniczenia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wyzwalaczu nie wolno zmieniać tej samej tabeli ani używać COMMIT czy ROLLBACK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51207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wyzwalacz, który przy rejestracji klienta zamienia e-mail na małe litery (BEFORE INSERT, LOWER).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46918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tabelę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usuniete_produkty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wyzwalacz, który zapisuje do niej każdy usuwany produkt.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9727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wyzwalacz, który nie pozwoli zmienić statusu zamówienia z „wyslane” z powrotem na „nowe”.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92360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wyzwalacz AFTER DELETE na pozycje_zamowienia, który zwraca towar na stan magazynu.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78599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zdarzenie, które co godzinę zapisuje do tabeli statystyk liczbę zamówień o statusie „nowe”.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6 · Wyzwalacze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12432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wyzwalacz BEFORE od AFTER?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274875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dostępne są OLD i NEW?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2477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zablokować zapis niepoprawnych danych w wyzwalaczu?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3151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wyzwalacz od zdarzenia (EVENT)?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Using Triggers, Using the Event Scheduler; MariaDB KB: Triggers, Events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2.06: Wyzwalacze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